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61" r:id="rId4"/>
    <p:sldId id="264" r:id="rId5"/>
    <p:sldId id="265" r:id="rId6"/>
    <p:sldId id="266" r:id="rId7"/>
    <p:sldId id="274" r:id="rId8"/>
    <p:sldId id="267" r:id="rId9"/>
    <p:sldId id="273" r:id="rId10"/>
    <p:sldId id="271" r:id="rId11"/>
  </p:sldIdLst>
  <p:sldSz cx="12192000" cy="6858000"/>
  <p:notesSz cx="6858000" cy="9144000"/>
  <p:embeddedFontLst>
    <p:embeddedFont>
      <p:font typeface="Calibri Light" panose="020F0302020204030204" pitchFamily="34" charset="0"/>
      <p:regular r:id="rId12"/>
      <p:italic r:id="rId13"/>
    </p:embeddedFont>
    <p:embeddedFont>
      <p:font typeface="Calisto MT" panose="02040603050505030304" pitchFamily="18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ress Start 2P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756" userDrawn="1">
          <p15:clr>
            <a:srgbClr val="A4A3A4"/>
          </p15:clr>
        </p15:guide>
        <p15:guide id="6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31C"/>
    <a:srgbClr val="69BC49"/>
    <a:srgbClr val="3B8526"/>
    <a:srgbClr val="5E4732"/>
    <a:srgbClr val="8B8B8B"/>
    <a:srgbClr val="D9D9D9"/>
    <a:srgbClr val="848484"/>
    <a:srgbClr val="707070"/>
    <a:srgbClr val="DEE0AF"/>
    <a:srgbClr val="818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741B6-7D43-40D7-A319-5EBE2BA45AE7}" v="109" dt="2022-07-29T09:01:18.996"/>
    <p1510:client id="{A5FDD29D-D59E-4D75-8582-656A76804221}" v="1278" dt="2022-07-28T12:31:23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48"/>
      </p:cViewPr>
      <p:guideLst>
        <p:guide orient="horz" pos="2160"/>
        <p:guide pos="3840"/>
        <p:guide orient="horz" pos="3702"/>
        <p:guide orient="horz" pos="550"/>
        <p:guide pos="756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2E6741B6-7D43-40D7-A319-5EBE2BA45AE7}"/>
    <pc:docChg chg="undo custSel addSld delSld modSld">
      <pc:chgData name="Amal R Babu" userId="3a292d0a-112b-4bc3-bf38-7771656893d2" providerId="ADAL" clId="{2E6741B6-7D43-40D7-A319-5EBE2BA45AE7}" dt="2022-07-29T09:00:39.884" v="267" actId="478"/>
      <pc:docMkLst>
        <pc:docMk/>
      </pc:docMkLst>
      <pc:sldChg chg="addSp delSp modSp mod modTransition delAnim modAnim">
        <pc:chgData name="Amal R Babu" userId="3a292d0a-112b-4bc3-bf38-7771656893d2" providerId="ADAL" clId="{2E6741B6-7D43-40D7-A319-5EBE2BA45AE7}" dt="2022-07-29T09:00:39.884" v="267" actId="478"/>
        <pc:sldMkLst>
          <pc:docMk/>
          <pc:sldMk cId="3533589089" sldId="258"/>
        </pc:sldMkLst>
        <pc:spChg chg="mod">
          <ac:chgData name="Amal R Babu" userId="3a292d0a-112b-4bc3-bf38-7771656893d2" providerId="ADAL" clId="{2E6741B6-7D43-40D7-A319-5EBE2BA45AE7}" dt="2022-07-29T08:26:59.774" v="261" actId="20577"/>
          <ac:spMkLst>
            <pc:docMk/>
            <pc:sldMk cId="3533589089" sldId="258"/>
            <ac:spMk id="18" creationId="{E9150DA6-EDB7-36EE-236A-662D8B6524C6}"/>
          </ac:spMkLst>
        </pc:spChg>
        <pc:picChg chg="add del mod">
          <ac:chgData name="Amal R Babu" userId="3a292d0a-112b-4bc3-bf38-7771656893d2" providerId="ADAL" clId="{2E6741B6-7D43-40D7-A319-5EBE2BA45AE7}" dt="2022-07-29T08:37:35.805" v="265" actId="478"/>
          <ac:picMkLst>
            <pc:docMk/>
            <pc:sldMk cId="3533589089" sldId="258"/>
            <ac:picMk id="2" creationId="{7F18EA7C-C87C-0885-4E4E-61AD64827F9F}"/>
          </ac:picMkLst>
        </pc:picChg>
        <pc:picChg chg="add del mod">
          <ac:chgData name="Amal R Babu" userId="3a292d0a-112b-4bc3-bf38-7771656893d2" providerId="ADAL" clId="{2E6741B6-7D43-40D7-A319-5EBE2BA45AE7}" dt="2022-07-29T09:00:39.884" v="267" actId="478"/>
          <ac:picMkLst>
            <pc:docMk/>
            <pc:sldMk cId="3533589089" sldId="258"/>
            <ac:picMk id="4" creationId="{36B52701-8A5F-EED0-8E5A-0E67C39DBE30}"/>
          </ac:picMkLst>
        </pc:picChg>
      </pc:sldChg>
      <pc:sldChg chg="modSp mod modAnim">
        <pc:chgData name="Amal R Babu" userId="3a292d0a-112b-4bc3-bf38-7771656893d2" providerId="ADAL" clId="{2E6741B6-7D43-40D7-A319-5EBE2BA45AE7}" dt="2022-07-29T06:01:24.699" v="250"/>
        <pc:sldMkLst>
          <pc:docMk/>
          <pc:sldMk cId="1636383985" sldId="259"/>
        </pc:sldMkLst>
        <pc:picChg chg="mod">
          <ac:chgData name="Amal R Babu" userId="3a292d0a-112b-4bc3-bf38-7771656893d2" providerId="ADAL" clId="{2E6741B6-7D43-40D7-A319-5EBE2BA45AE7}" dt="2022-07-29T06:01:16.167" v="249" actId="1076"/>
          <ac:picMkLst>
            <pc:docMk/>
            <pc:sldMk cId="1636383985" sldId="259"/>
            <ac:picMk id="2" creationId="{F457B195-7F0B-B9A9-136D-95F2C37A97AC}"/>
          </ac:picMkLst>
        </pc:picChg>
      </pc:sldChg>
      <pc:sldChg chg="modSp mod">
        <pc:chgData name="Amal R Babu" userId="3a292d0a-112b-4bc3-bf38-7771656893d2" providerId="ADAL" clId="{2E6741B6-7D43-40D7-A319-5EBE2BA45AE7}" dt="2022-07-29T06:40:06.558" v="253" actId="12789"/>
        <pc:sldMkLst>
          <pc:docMk/>
          <pc:sldMk cId="550996198" sldId="260"/>
        </pc:sldMkLst>
        <pc:spChg chg="mod">
          <ac:chgData name="Amal R Babu" userId="3a292d0a-112b-4bc3-bf38-7771656893d2" providerId="ADAL" clId="{2E6741B6-7D43-40D7-A319-5EBE2BA45AE7}" dt="2022-07-29T06:40:01.354" v="251" actId="12789"/>
          <ac:spMkLst>
            <pc:docMk/>
            <pc:sldMk cId="550996198" sldId="260"/>
            <ac:spMk id="23" creationId="{0FAFFF78-E1CE-0D89-2BA8-52308A67B0A7}"/>
          </ac:spMkLst>
        </pc:spChg>
        <pc:spChg chg="mod">
          <ac:chgData name="Amal R Babu" userId="3a292d0a-112b-4bc3-bf38-7771656893d2" providerId="ADAL" clId="{2E6741B6-7D43-40D7-A319-5EBE2BA45AE7}" dt="2022-07-29T06:40:04.150" v="252" actId="12789"/>
          <ac:spMkLst>
            <pc:docMk/>
            <pc:sldMk cId="550996198" sldId="260"/>
            <ac:spMk id="25" creationId="{01C028DE-4CB1-A3C3-7695-E57CAB25205D}"/>
          </ac:spMkLst>
        </pc:spChg>
        <pc:spChg chg="mod">
          <ac:chgData name="Amal R Babu" userId="3a292d0a-112b-4bc3-bf38-7771656893d2" providerId="ADAL" clId="{2E6741B6-7D43-40D7-A319-5EBE2BA45AE7}" dt="2022-07-29T06:40:06.558" v="253" actId="12789"/>
          <ac:spMkLst>
            <pc:docMk/>
            <pc:sldMk cId="550996198" sldId="260"/>
            <ac:spMk id="26" creationId="{FE7E9674-F483-4C8A-C48A-0CFA5302E69D}"/>
          </ac:spMkLst>
        </pc:spChg>
        <pc:picChg chg="mod">
          <ac:chgData name="Amal R Babu" userId="3a292d0a-112b-4bc3-bf38-7771656893d2" providerId="ADAL" clId="{2E6741B6-7D43-40D7-A319-5EBE2BA45AE7}" dt="2022-07-29T06:40:01.354" v="251" actId="12789"/>
          <ac:picMkLst>
            <pc:docMk/>
            <pc:sldMk cId="550996198" sldId="260"/>
            <ac:picMk id="17" creationId="{C309E288-ADDF-9A89-637A-183956EDC168}"/>
          </ac:picMkLst>
        </pc:picChg>
        <pc:picChg chg="mod">
          <ac:chgData name="Amal R Babu" userId="3a292d0a-112b-4bc3-bf38-7771656893d2" providerId="ADAL" clId="{2E6741B6-7D43-40D7-A319-5EBE2BA45AE7}" dt="2022-07-29T06:40:04.150" v="252" actId="12789"/>
          <ac:picMkLst>
            <pc:docMk/>
            <pc:sldMk cId="550996198" sldId="260"/>
            <ac:picMk id="19" creationId="{4F06AEBD-935F-C1E4-B348-D12DE2CB3360}"/>
          </ac:picMkLst>
        </pc:picChg>
        <pc:picChg chg="mod">
          <ac:chgData name="Amal R Babu" userId="3a292d0a-112b-4bc3-bf38-7771656893d2" providerId="ADAL" clId="{2E6741B6-7D43-40D7-A319-5EBE2BA45AE7}" dt="2022-07-29T06:40:06.558" v="253" actId="12789"/>
          <ac:picMkLst>
            <pc:docMk/>
            <pc:sldMk cId="550996198" sldId="260"/>
            <ac:picMk id="21" creationId="{65321598-8F22-131A-351B-38D1B874210E}"/>
          </ac:picMkLst>
        </pc:picChg>
      </pc:sldChg>
      <pc:sldChg chg="modSp mod">
        <pc:chgData name="Amal R Babu" userId="3a292d0a-112b-4bc3-bf38-7771656893d2" providerId="ADAL" clId="{2E6741B6-7D43-40D7-A319-5EBE2BA45AE7}" dt="2022-07-29T04:11:04.197" v="44" actId="20577"/>
        <pc:sldMkLst>
          <pc:docMk/>
          <pc:sldMk cId="2139625262" sldId="265"/>
        </pc:sldMkLst>
        <pc:spChg chg="mod">
          <ac:chgData name="Amal R Babu" userId="3a292d0a-112b-4bc3-bf38-7771656893d2" providerId="ADAL" clId="{2E6741B6-7D43-40D7-A319-5EBE2BA45AE7}" dt="2022-07-29T04:11:04.197" v="44" actId="20577"/>
          <ac:spMkLst>
            <pc:docMk/>
            <pc:sldMk cId="2139625262" sldId="265"/>
            <ac:spMk id="14" creationId="{AE45F29A-450D-826E-4181-84B484A12EA4}"/>
          </ac:spMkLst>
        </pc:spChg>
      </pc:sldChg>
      <pc:sldChg chg="modSp mod">
        <pc:chgData name="Amal R Babu" userId="3a292d0a-112b-4bc3-bf38-7771656893d2" providerId="ADAL" clId="{2E6741B6-7D43-40D7-A319-5EBE2BA45AE7}" dt="2022-07-29T05:19:27.584" v="51" actId="1076"/>
        <pc:sldMkLst>
          <pc:docMk/>
          <pc:sldMk cId="947519201" sldId="266"/>
        </pc:sldMkLst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21" creationId="{745FCC0D-D4F9-2449-7AEE-17D6A6070BA7}"/>
          </ac:picMkLst>
        </pc:picChg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23" creationId="{F8653A36-6452-256D-9CD9-8BA173F4B05E}"/>
          </ac:picMkLst>
        </pc:picChg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29" creationId="{93AB0B57-19FE-E03A-364E-490FF0E354DB}"/>
          </ac:picMkLst>
        </pc:picChg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40" creationId="{9D10C9A3-39BD-5D01-6E7F-8D56A0417D83}"/>
          </ac:picMkLst>
        </pc:picChg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41" creationId="{CD68C734-0DFB-F212-46D7-AD1A3F98FDEB}"/>
          </ac:picMkLst>
        </pc:picChg>
        <pc:picChg chg="mod">
          <ac:chgData name="Amal R Babu" userId="3a292d0a-112b-4bc3-bf38-7771656893d2" providerId="ADAL" clId="{2E6741B6-7D43-40D7-A319-5EBE2BA45AE7}" dt="2022-07-29T05:19:27.584" v="51" actId="1076"/>
          <ac:picMkLst>
            <pc:docMk/>
            <pc:sldMk cId="947519201" sldId="266"/>
            <ac:picMk id="43" creationId="{B2FC5F01-84C1-B144-B0B0-FD21DFE4AD89}"/>
          </ac:picMkLst>
        </pc:picChg>
      </pc:sldChg>
      <pc:sldChg chg="modSp modAnim">
        <pc:chgData name="Amal R Babu" userId="3a292d0a-112b-4bc3-bf38-7771656893d2" providerId="ADAL" clId="{2E6741B6-7D43-40D7-A319-5EBE2BA45AE7}" dt="2022-07-29T08:27:04.416" v="263" actId="20577"/>
        <pc:sldMkLst>
          <pc:docMk/>
          <pc:sldMk cId="806666056" sldId="268"/>
        </pc:sldMkLst>
        <pc:spChg chg="mod">
          <ac:chgData name="Amal R Babu" userId="3a292d0a-112b-4bc3-bf38-7771656893d2" providerId="ADAL" clId="{2E6741B6-7D43-40D7-A319-5EBE2BA45AE7}" dt="2022-07-29T06:51:34.516" v="255" actId="20577"/>
          <ac:spMkLst>
            <pc:docMk/>
            <pc:sldMk cId="806666056" sldId="268"/>
            <ac:spMk id="8" creationId="{406A54DD-C08B-B75C-B0F7-EF90B8E901F1}"/>
          </ac:spMkLst>
        </pc:spChg>
      </pc:sldChg>
      <pc:sldChg chg="modAnim">
        <pc:chgData name="Amal R Babu" userId="3a292d0a-112b-4bc3-bf38-7771656893d2" providerId="ADAL" clId="{2E6741B6-7D43-40D7-A319-5EBE2BA45AE7}" dt="2022-07-29T05:44:39.990" v="78"/>
        <pc:sldMkLst>
          <pc:docMk/>
          <pc:sldMk cId="702144046" sldId="269"/>
        </pc:sldMkLst>
      </pc:sldChg>
      <pc:sldChg chg="modSp mod modAnim">
        <pc:chgData name="Amal R Babu" userId="3a292d0a-112b-4bc3-bf38-7771656893d2" providerId="ADAL" clId="{2E6741B6-7D43-40D7-A319-5EBE2BA45AE7}" dt="2022-07-29T04:07:34.946" v="15"/>
        <pc:sldMkLst>
          <pc:docMk/>
          <pc:sldMk cId="2098300471" sldId="270"/>
        </pc:sldMkLst>
        <pc:spChg chg="mod">
          <ac:chgData name="Amal R Babu" userId="3a292d0a-112b-4bc3-bf38-7771656893d2" providerId="ADAL" clId="{2E6741B6-7D43-40D7-A319-5EBE2BA45AE7}" dt="2022-07-29T04:06:53.856" v="7" actId="1076"/>
          <ac:spMkLst>
            <pc:docMk/>
            <pc:sldMk cId="2098300471" sldId="270"/>
            <ac:spMk id="2" creationId="{2AA1E2B3-24FA-6A0C-A7A5-44480B6931C2}"/>
          </ac:spMkLst>
        </pc:spChg>
      </pc:sldChg>
      <pc:sldChg chg="addSp modSp mod modAnim">
        <pc:chgData name="Amal R Babu" userId="3a292d0a-112b-4bc3-bf38-7771656893d2" providerId="ADAL" clId="{2E6741B6-7D43-40D7-A319-5EBE2BA45AE7}" dt="2022-07-29T05:48:32.215" v="98" actId="14100"/>
        <pc:sldMkLst>
          <pc:docMk/>
          <pc:sldMk cId="256624298" sldId="271"/>
        </pc:sldMkLst>
        <pc:spChg chg="mod">
          <ac:chgData name="Amal R Babu" userId="3a292d0a-112b-4bc3-bf38-7771656893d2" providerId="ADAL" clId="{2E6741B6-7D43-40D7-A319-5EBE2BA45AE7}" dt="2022-07-29T05:48:32.215" v="98" actId="14100"/>
          <ac:spMkLst>
            <pc:docMk/>
            <pc:sldMk cId="256624298" sldId="271"/>
            <ac:spMk id="4" creationId="{A84E2A76-5F46-1DF5-C775-BE7AD26CC7A6}"/>
          </ac:spMkLst>
        </pc:spChg>
        <pc:spChg chg="mod">
          <ac:chgData name="Amal R Babu" userId="3a292d0a-112b-4bc3-bf38-7771656893d2" providerId="ADAL" clId="{2E6741B6-7D43-40D7-A319-5EBE2BA45AE7}" dt="2022-07-29T05:48:28.501" v="97" actId="20577"/>
          <ac:spMkLst>
            <pc:docMk/>
            <pc:sldMk cId="256624298" sldId="271"/>
            <ac:spMk id="5" creationId="{AD74708E-9FFB-BE37-F29A-9A27B8184F48}"/>
          </ac:spMkLst>
        </pc:spChg>
        <pc:spChg chg="add mod">
          <ac:chgData name="Amal R Babu" userId="3a292d0a-112b-4bc3-bf38-7771656893d2" providerId="ADAL" clId="{2E6741B6-7D43-40D7-A319-5EBE2BA45AE7}" dt="2022-07-29T05:48:08.864" v="93" actId="14100"/>
          <ac:spMkLst>
            <pc:docMk/>
            <pc:sldMk cId="256624298" sldId="271"/>
            <ac:spMk id="14" creationId="{7037C468-925A-CE3F-51E5-1253CE6A960D}"/>
          </ac:spMkLst>
        </pc:spChg>
        <pc:spChg chg="add mod">
          <ac:chgData name="Amal R Babu" userId="3a292d0a-112b-4bc3-bf38-7771656893d2" providerId="ADAL" clId="{2E6741B6-7D43-40D7-A319-5EBE2BA45AE7}" dt="2022-07-29T05:47:44.440" v="92" actId="20577"/>
          <ac:spMkLst>
            <pc:docMk/>
            <pc:sldMk cId="256624298" sldId="271"/>
            <ac:spMk id="18" creationId="{33B82A55-6BC9-8A6E-2552-4F2BD71DB7CE}"/>
          </ac:spMkLst>
        </pc:spChg>
      </pc:sldChg>
      <pc:sldChg chg="addSp modSp new mod">
        <pc:chgData name="Amal R Babu" userId="3a292d0a-112b-4bc3-bf38-7771656893d2" providerId="ADAL" clId="{2E6741B6-7D43-40D7-A319-5EBE2BA45AE7}" dt="2022-07-29T04:16:03.027" v="47" actId="207"/>
        <pc:sldMkLst>
          <pc:docMk/>
          <pc:sldMk cId="408588395" sldId="272"/>
        </pc:sldMkLst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2" creationId="{8B3982CB-B31D-AE01-A916-C2EC4C597282}"/>
          </ac:spMkLst>
        </pc:spChg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3" creationId="{C73F2E64-B152-1F03-93F1-039E9672B05B}"/>
          </ac:spMkLst>
        </pc:spChg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4" creationId="{72DED7FF-86D6-92DA-6D5D-1F80D66B01F9}"/>
          </ac:spMkLst>
        </pc:spChg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5" creationId="{1DFD48E6-07DD-EC65-C87B-528632485F40}"/>
          </ac:spMkLst>
        </pc:spChg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6" creationId="{CEAB914B-D308-27A5-312A-F5A0ED93074F}"/>
          </ac:spMkLst>
        </pc:spChg>
        <pc:spChg chg="add mod">
          <ac:chgData name="Amal R Babu" userId="3a292d0a-112b-4bc3-bf38-7771656893d2" providerId="ADAL" clId="{2E6741B6-7D43-40D7-A319-5EBE2BA45AE7}" dt="2022-07-29T04:16:03.027" v="47" actId="207"/>
          <ac:spMkLst>
            <pc:docMk/>
            <pc:sldMk cId="408588395" sldId="272"/>
            <ac:spMk id="7" creationId="{BDB1BB7B-9CD2-89D8-8891-2721D5A7EB53}"/>
          </ac:spMkLst>
        </pc:spChg>
      </pc:sldChg>
      <pc:sldChg chg="addSp delSp modSp add del mod delAnim">
        <pc:chgData name="Amal R Babu" userId="3a292d0a-112b-4bc3-bf38-7771656893d2" providerId="ADAL" clId="{2E6741B6-7D43-40D7-A319-5EBE2BA45AE7}" dt="2022-07-29T04:09:21.312" v="37" actId="47"/>
        <pc:sldMkLst>
          <pc:docMk/>
          <pc:sldMk cId="3892774591" sldId="272"/>
        </pc:sldMkLst>
        <pc:spChg chg="add del mod">
          <ac:chgData name="Amal R Babu" userId="3a292d0a-112b-4bc3-bf38-7771656893d2" providerId="ADAL" clId="{2E6741B6-7D43-40D7-A319-5EBE2BA45AE7}" dt="2022-07-29T04:08:09.659" v="18" actId="931"/>
          <ac:spMkLst>
            <pc:docMk/>
            <pc:sldMk cId="3892774591" sldId="272"/>
            <ac:spMk id="9" creationId="{2D92C69D-7221-29EB-DBC3-3A15E1E35B51}"/>
          </ac:spMkLst>
        </pc:spChg>
        <pc:spChg chg="add del mod">
          <ac:chgData name="Amal R Babu" userId="3a292d0a-112b-4bc3-bf38-7771656893d2" providerId="ADAL" clId="{2E6741B6-7D43-40D7-A319-5EBE2BA45AE7}" dt="2022-07-29T04:08:20.762" v="22" actId="931"/>
          <ac:spMkLst>
            <pc:docMk/>
            <pc:sldMk cId="3892774591" sldId="272"/>
            <ac:spMk id="15" creationId="{CE6791DC-9C23-E442-32EF-DFDEBB64AE2A}"/>
          </ac:spMkLst>
        </pc:spChg>
        <pc:spChg chg="add del mod">
          <ac:chgData name="Amal R Babu" userId="3a292d0a-112b-4bc3-bf38-7771656893d2" providerId="ADAL" clId="{2E6741B6-7D43-40D7-A319-5EBE2BA45AE7}" dt="2022-07-29T04:08:28.461" v="26" actId="931"/>
          <ac:spMkLst>
            <pc:docMk/>
            <pc:sldMk cId="3892774591" sldId="272"/>
            <ac:spMk id="19" creationId="{BE87EBFE-2C23-382F-ABD7-342574B2A953}"/>
          </ac:spMkLst>
        </pc:spChg>
        <pc:spChg chg="add del mod">
          <ac:chgData name="Amal R Babu" userId="3a292d0a-112b-4bc3-bf38-7771656893d2" providerId="ADAL" clId="{2E6741B6-7D43-40D7-A319-5EBE2BA45AE7}" dt="2022-07-29T04:08:49.247" v="34" actId="931"/>
          <ac:spMkLst>
            <pc:docMk/>
            <pc:sldMk cId="3892774591" sldId="272"/>
            <ac:spMk id="23" creationId="{1C8BBC41-2651-1D02-7B6D-54D7CC44402E}"/>
          </ac:spMkLst>
        </pc:spChg>
        <pc:spChg chg="add del mod">
          <ac:chgData name="Amal R Babu" userId="3a292d0a-112b-4bc3-bf38-7771656893d2" providerId="ADAL" clId="{2E6741B6-7D43-40D7-A319-5EBE2BA45AE7}" dt="2022-07-29T04:08:40.437" v="31" actId="931"/>
          <ac:spMkLst>
            <pc:docMk/>
            <pc:sldMk cId="3892774591" sldId="272"/>
            <ac:spMk id="25" creationId="{656A0DC2-BA96-4853-E9D2-F54912C96EC3}"/>
          </ac:spMkLst>
        </pc:spChg>
        <pc:picChg chg="add del mod">
          <ac:chgData name="Amal R Babu" userId="3a292d0a-112b-4bc3-bf38-7771656893d2" providerId="ADAL" clId="{2E6741B6-7D43-40D7-A319-5EBE2BA45AE7}" dt="2022-07-29T04:08:35.798" v="29" actId="478"/>
          <ac:picMkLst>
            <pc:docMk/>
            <pc:sldMk cId="3892774591" sldId="272"/>
            <ac:picMk id="13" creationId="{7BCB6AC8-3ADF-53E9-8BAE-9ECB1D879FC2}"/>
          </ac:picMkLst>
        </pc:picChg>
        <pc:picChg chg="add del mod">
          <ac:chgData name="Amal R Babu" userId="3a292d0a-112b-4bc3-bf38-7771656893d2" providerId="ADAL" clId="{2E6741B6-7D43-40D7-A319-5EBE2BA45AE7}" dt="2022-07-29T04:08:24.541" v="25" actId="478"/>
          <ac:picMkLst>
            <pc:docMk/>
            <pc:sldMk cId="3892774591" sldId="272"/>
            <ac:picMk id="17" creationId="{23FB14B9-BA50-EF05-0E66-3FF935A3BEC1}"/>
          </ac:picMkLst>
        </pc:picChg>
        <pc:picChg chg="add mod">
          <ac:chgData name="Amal R Babu" userId="3a292d0a-112b-4bc3-bf38-7771656893d2" providerId="ADAL" clId="{2E6741B6-7D43-40D7-A319-5EBE2BA45AE7}" dt="2022-07-29T04:08:29.367" v="28" actId="962"/>
          <ac:picMkLst>
            <pc:docMk/>
            <pc:sldMk cId="3892774591" sldId="272"/>
            <ac:picMk id="21" creationId="{46FCED54-75BE-23EF-93D1-802C07AA50B5}"/>
          </ac:picMkLst>
        </pc:picChg>
        <pc:picChg chg="add mod">
          <ac:chgData name="Amal R Babu" userId="3a292d0a-112b-4bc3-bf38-7771656893d2" providerId="ADAL" clId="{2E6741B6-7D43-40D7-A319-5EBE2BA45AE7}" dt="2022-07-29T04:08:41.435" v="33" actId="962"/>
          <ac:picMkLst>
            <pc:docMk/>
            <pc:sldMk cId="3892774591" sldId="272"/>
            <ac:picMk id="34" creationId="{C040CC39-DC43-32CA-AFA4-F5656C401EB3}"/>
          </ac:picMkLst>
        </pc:picChg>
        <pc:picChg chg="add mod">
          <ac:chgData name="Amal R Babu" userId="3a292d0a-112b-4bc3-bf38-7771656893d2" providerId="ADAL" clId="{2E6741B6-7D43-40D7-A319-5EBE2BA45AE7}" dt="2022-07-29T04:08:50.131" v="36" actId="962"/>
          <ac:picMkLst>
            <pc:docMk/>
            <pc:sldMk cId="3892774591" sldId="272"/>
            <ac:picMk id="36" creationId="{50D6A109-93F2-2A6D-5683-7634D5365E56}"/>
          </ac:picMkLst>
        </pc:picChg>
        <pc:picChg chg="del">
          <ac:chgData name="Amal R Babu" userId="3a292d0a-112b-4bc3-bf38-7771656893d2" providerId="ADAL" clId="{2E6741B6-7D43-40D7-A319-5EBE2BA45AE7}" dt="2022-07-29T04:08:36.612" v="30" actId="478"/>
          <ac:picMkLst>
            <pc:docMk/>
            <pc:sldMk cId="3892774591" sldId="272"/>
            <ac:picMk id="44" creationId="{168911C3-6D2B-78A9-7D08-933EE8C4B7E5}"/>
          </ac:picMkLst>
        </pc:picChg>
        <pc:picChg chg="del">
          <ac:chgData name="Amal R Babu" userId="3a292d0a-112b-4bc3-bf38-7771656893d2" providerId="ADAL" clId="{2E6741B6-7D43-40D7-A319-5EBE2BA45AE7}" dt="2022-07-29T04:07:56.610" v="17" actId="478"/>
          <ac:picMkLst>
            <pc:docMk/>
            <pc:sldMk cId="3892774591" sldId="272"/>
            <ac:picMk id="50" creationId="{096E2F08-2781-E094-34A6-EF98C29B6D87}"/>
          </ac:picMkLst>
        </pc:picChg>
        <pc:picChg chg="del">
          <ac:chgData name="Amal R Babu" userId="3a292d0a-112b-4bc3-bf38-7771656893d2" providerId="ADAL" clId="{2E6741B6-7D43-40D7-A319-5EBE2BA45AE7}" dt="2022-07-29T04:08:13.656" v="21" actId="478"/>
          <ac:picMkLst>
            <pc:docMk/>
            <pc:sldMk cId="3892774591" sldId="272"/>
            <ac:picMk id="58" creationId="{7FDC3572-1410-645D-8FDD-BABE5F2A4FAB}"/>
          </ac:picMkLst>
        </pc:picChg>
      </pc:sldChg>
      <pc:sldChg chg="addSp modSp new mod">
        <pc:chgData name="Amal R Babu" userId="3a292d0a-112b-4bc3-bf38-7771656893d2" providerId="ADAL" clId="{2E6741B6-7D43-40D7-A319-5EBE2BA45AE7}" dt="2022-07-29T04:16:13.540" v="50" actId="207"/>
        <pc:sldMkLst>
          <pc:docMk/>
          <pc:sldMk cId="2733957694" sldId="273"/>
        </pc:sldMkLst>
        <pc:spChg chg="add mod">
          <ac:chgData name="Amal R Babu" userId="3a292d0a-112b-4bc3-bf38-7771656893d2" providerId="ADAL" clId="{2E6741B6-7D43-40D7-A319-5EBE2BA45AE7}" dt="2022-07-29T04:16:13.540" v="50" actId="207"/>
          <ac:spMkLst>
            <pc:docMk/>
            <pc:sldMk cId="2733957694" sldId="273"/>
            <ac:spMk id="3" creationId="{327BDAC7-5767-BFF5-EE3D-CDC6B471D64C}"/>
          </ac:spMkLst>
        </pc:spChg>
        <pc:picChg chg="add mod">
          <ac:chgData name="Amal R Babu" userId="3a292d0a-112b-4bc3-bf38-7771656893d2" providerId="ADAL" clId="{2E6741B6-7D43-40D7-A319-5EBE2BA45AE7}" dt="2022-07-29T04:16:10.517" v="49"/>
          <ac:picMkLst>
            <pc:docMk/>
            <pc:sldMk cId="2733957694" sldId="273"/>
            <ac:picMk id="2" creationId="{DE13E5BA-0BAE-F055-F07D-40A759165D3A}"/>
          </ac:picMkLst>
        </pc:picChg>
      </pc:sldChg>
      <pc:sldChg chg="addSp delSp modSp add mod delAnim modAnim">
        <pc:chgData name="Amal R Babu" userId="3a292d0a-112b-4bc3-bf38-7771656893d2" providerId="ADAL" clId="{2E6741B6-7D43-40D7-A319-5EBE2BA45AE7}" dt="2022-07-29T05:59:37.295" v="245"/>
        <pc:sldMkLst>
          <pc:docMk/>
          <pc:sldMk cId="3027509121" sldId="274"/>
        </pc:sldMkLst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3" creationId="{1C70197B-41C2-5EBB-370A-39F3C048553B}"/>
          </ac:spMkLst>
        </pc:spChg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4" creationId="{A84E2A76-5F46-1DF5-C775-BE7AD26CC7A6}"/>
          </ac:spMkLst>
        </pc:spChg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5" creationId="{AD74708E-9FFB-BE37-F29A-9A27B8184F48}"/>
          </ac:spMkLst>
        </pc:spChg>
        <pc:spChg chg="add mod topLvl">
          <ac:chgData name="Amal R Babu" userId="3a292d0a-112b-4bc3-bf38-7771656893d2" providerId="ADAL" clId="{2E6741B6-7D43-40D7-A319-5EBE2BA45AE7}" dt="2022-07-29T05:59:19.185" v="241" actId="165"/>
          <ac:spMkLst>
            <pc:docMk/>
            <pc:sldMk cId="3027509121" sldId="274"/>
            <ac:spMk id="7" creationId="{E722A104-DBF7-D66B-C38D-E6A850385F83}"/>
          </ac:spMkLst>
        </pc:spChg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14" creationId="{7037C468-925A-CE3F-51E5-1253CE6A960D}"/>
          </ac:spMkLst>
        </pc:spChg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17" creationId="{AC2FB77B-FA96-A406-4BDB-AD03CCCBE65E}"/>
          </ac:spMkLst>
        </pc:spChg>
        <pc:spChg chg="del">
          <ac:chgData name="Amal R Babu" userId="3a292d0a-112b-4bc3-bf38-7771656893d2" providerId="ADAL" clId="{2E6741B6-7D43-40D7-A319-5EBE2BA45AE7}" dt="2022-07-29T05:50:42.102" v="110" actId="478"/>
          <ac:spMkLst>
            <pc:docMk/>
            <pc:sldMk cId="3027509121" sldId="274"/>
            <ac:spMk id="18" creationId="{33B82A55-6BC9-8A6E-2552-4F2BD71DB7CE}"/>
          </ac:spMkLst>
        </pc:spChg>
        <pc:spChg chg="add mod topLvl">
          <ac:chgData name="Amal R Babu" userId="3a292d0a-112b-4bc3-bf38-7771656893d2" providerId="ADAL" clId="{2E6741B6-7D43-40D7-A319-5EBE2BA45AE7}" dt="2022-07-29T05:59:19.185" v="241" actId="165"/>
          <ac:spMkLst>
            <pc:docMk/>
            <pc:sldMk cId="3027509121" sldId="274"/>
            <ac:spMk id="19" creationId="{2CA3474A-5118-8D24-A7B9-591F601490BC}"/>
          </ac:spMkLst>
        </pc:spChg>
        <pc:spChg chg="add mod topLvl">
          <ac:chgData name="Amal R Babu" userId="3a292d0a-112b-4bc3-bf38-7771656893d2" providerId="ADAL" clId="{2E6741B6-7D43-40D7-A319-5EBE2BA45AE7}" dt="2022-07-29T05:59:24.796" v="243" actId="165"/>
          <ac:spMkLst>
            <pc:docMk/>
            <pc:sldMk cId="3027509121" sldId="274"/>
            <ac:spMk id="20" creationId="{97CCD452-0DA2-C983-7D88-B8E4AF157459}"/>
          </ac:spMkLst>
        </pc:spChg>
        <pc:spChg chg="add mod topLvl">
          <ac:chgData name="Amal R Babu" userId="3a292d0a-112b-4bc3-bf38-7771656893d2" providerId="ADAL" clId="{2E6741B6-7D43-40D7-A319-5EBE2BA45AE7}" dt="2022-07-29T05:59:24.796" v="243" actId="165"/>
          <ac:spMkLst>
            <pc:docMk/>
            <pc:sldMk cId="3027509121" sldId="274"/>
            <ac:spMk id="21" creationId="{D1E69211-ED34-322A-0BC0-EADD2CD73721}"/>
          </ac:spMkLst>
        </pc:spChg>
        <pc:spChg chg="add mod topLvl">
          <ac:chgData name="Amal R Babu" userId="3a292d0a-112b-4bc3-bf38-7771656893d2" providerId="ADAL" clId="{2E6741B6-7D43-40D7-A319-5EBE2BA45AE7}" dt="2022-07-29T05:59:24.796" v="243" actId="165"/>
          <ac:spMkLst>
            <pc:docMk/>
            <pc:sldMk cId="3027509121" sldId="274"/>
            <ac:spMk id="22" creationId="{867D83A3-482D-286A-DAFC-C5C5BBB9B412}"/>
          </ac:spMkLst>
        </pc:spChg>
        <pc:spChg chg="add mod topLvl">
          <ac:chgData name="Amal R Babu" userId="3a292d0a-112b-4bc3-bf38-7771656893d2" providerId="ADAL" clId="{2E6741B6-7D43-40D7-A319-5EBE2BA45AE7}" dt="2022-07-29T05:59:24.796" v="243" actId="165"/>
          <ac:spMkLst>
            <pc:docMk/>
            <pc:sldMk cId="3027509121" sldId="274"/>
            <ac:spMk id="23" creationId="{AED3EF47-BC37-02BB-8AC1-905D63C30A22}"/>
          </ac:spMkLst>
        </pc:spChg>
        <pc:grpChg chg="add del mod">
          <ac:chgData name="Amal R Babu" userId="3a292d0a-112b-4bc3-bf38-7771656893d2" providerId="ADAL" clId="{2E6741B6-7D43-40D7-A319-5EBE2BA45AE7}" dt="2022-07-29T05:58:40.984" v="227" actId="165"/>
          <ac:grpSpMkLst>
            <pc:docMk/>
            <pc:sldMk cId="3027509121" sldId="274"/>
            <ac:grpSpMk id="8" creationId="{739F8245-3BA3-1558-3C3C-8156B266F98B}"/>
          </ac:grpSpMkLst>
        </pc:grpChg>
        <pc:grpChg chg="add del mod topLvl">
          <ac:chgData name="Amal R Babu" userId="3a292d0a-112b-4bc3-bf38-7771656893d2" providerId="ADAL" clId="{2E6741B6-7D43-40D7-A319-5EBE2BA45AE7}" dt="2022-07-29T05:59:24.796" v="243" actId="165"/>
          <ac:grpSpMkLst>
            <pc:docMk/>
            <pc:sldMk cId="3027509121" sldId="274"/>
            <ac:grpSpMk id="9" creationId="{DAF0066B-B8B0-7BB4-C216-D5DA169F8E42}"/>
          </ac:grpSpMkLst>
        </pc:grpChg>
        <pc:grpChg chg="add del mod topLvl">
          <ac:chgData name="Amal R Babu" userId="3a292d0a-112b-4bc3-bf38-7771656893d2" providerId="ADAL" clId="{2E6741B6-7D43-40D7-A319-5EBE2BA45AE7}" dt="2022-07-29T05:59:24.796" v="243" actId="165"/>
          <ac:grpSpMkLst>
            <pc:docMk/>
            <pc:sldMk cId="3027509121" sldId="274"/>
            <ac:grpSpMk id="24" creationId="{14E62D12-3636-3497-73A1-692099C894B7}"/>
          </ac:grpSpMkLst>
        </pc:grpChg>
        <pc:grpChg chg="add del mod topLvl">
          <ac:chgData name="Amal R Babu" userId="3a292d0a-112b-4bc3-bf38-7771656893d2" providerId="ADAL" clId="{2E6741B6-7D43-40D7-A319-5EBE2BA45AE7}" dt="2022-07-29T05:59:20.994" v="242" actId="165"/>
          <ac:grpSpMkLst>
            <pc:docMk/>
            <pc:sldMk cId="3027509121" sldId="274"/>
            <ac:grpSpMk id="25" creationId="{F10781AB-BDE8-D7C5-4EBF-B5C12458DD34}"/>
          </ac:grpSpMkLst>
        </pc:grpChg>
        <pc:grpChg chg="add del mod">
          <ac:chgData name="Amal R Babu" userId="3a292d0a-112b-4bc3-bf38-7771656893d2" providerId="ADAL" clId="{2E6741B6-7D43-40D7-A319-5EBE2BA45AE7}" dt="2022-07-29T05:59:19.185" v="241" actId="165"/>
          <ac:grpSpMkLst>
            <pc:docMk/>
            <pc:sldMk cId="3027509121" sldId="274"/>
            <ac:grpSpMk id="26" creationId="{16A417CE-F8B1-E2BE-EBE3-DFA496076F6D}"/>
          </ac:grpSpMkLst>
        </pc:grpChg>
        <pc:picChg chg="add mod">
          <ac:chgData name="Amal R Babu" userId="3a292d0a-112b-4bc3-bf38-7771656893d2" providerId="ADAL" clId="{2E6741B6-7D43-40D7-A319-5EBE2BA45AE7}" dt="2022-07-29T05:59:03.346" v="237" actId="34135"/>
          <ac:picMkLst>
            <pc:docMk/>
            <pc:sldMk cId="3027509121" sldId="274"/>
            <ac:picMk id="6" creationId="{AF3CB69C-2D40-825E-A6A3-8A2BDDD1175D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0" creationId="{BDE2FC11-CC25-61BF-8251-C6DC9570A0C7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1" creationId="{F353494A-4830-C857-06F2-015693DDA8EE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2" creationId="{E8414E97-39E6-4E7A-718D-784EEF9F07D6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3" creationId="{A6DC3837-F0AD-C8DC-88E6-87BBFE1B0906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5" creationId="{36A42CFC-87D7-3A9F-ED4D-93420BCCED0D}"/>
          </ac:picMkLst>
        </pc:picChg>
        <pc:picChg chg="del mod">
          <ac:chgData name="Amal R Babu" userId="3a292d0a-112b-4bc3-bf38-7771656893d2" providerId="ADAL" clId="{2E6741B6-7D43-40D7-A319-5EBE2BA45AE7}" dt="2022-07-29T05:50:42.102" v="110" actId="478"/>
          <ac:picMkLst>
            <pc:docMk/>
            <pc:sldMk cId="3027509121" sldId="274"/>
            <ac:picMk id="16" creationId="{2478FE7E-7583-4082-C365-E1C9672A1D09}"/>
          </ac:picMkLst>
        </pc:picChg>
      </pc:sldChg>
    </pc:docChg>
  </pc:docChgLst>
  <pc:docChgLst>
    <pc:chgData name="Amal R Babu" userId="3a292d0a-112b-4bc3-bf38-7771656893d2" providerId="ADAL" clId="{A5FDD29D-D59E-4D75-8582-656A76804221}"/>
    <pc:docChg chg="undo redo custSel addSld delSld modSld sldOrd modMainMaster">
      <pc:chgData name="Amal R Babu" userId="3a292d0a-112b-4bc3-bf38-7771656893d2" providerId="ADAL" clId="{A5FDD29D-D59E-4D75-8582-656A76804221}" dt="2022-07-28T12:31:32.442" v="3847" actId="1076"/>
      <pc:docMkLst>
        <pc:docMk/>
      </pc:docMkLst>
      <pc:sldChg chg="addSp delSp modSp del mod modAnim">
        <pc:chgData name="Amal R Babu" userId="3a292d0a-112b-4bc3-bf38-7771656893d2" providerId="ADAL" clId="{A5FDD29D-D59E-4D75-8582-656A76804221}" dt="2022-07-28T06:15:57.135" v="462" actId="47"/>
        <pc:sldMkLst>
          <pc:docMk/>
          <pc:sldMk cId="4238705039" sldId="256"/>
        </pc:sldMkLst>
        <pc:spChg chg="add del mod">
          <ac:chgData name="Amal R Babu" userId="3a292d0a-112b-4bc3-bf38-7771656893d2" providerId="ADAL" clId="{A5FDD29D-D59E-4D75-8582-656A76804221}" dt="2022-07-28T05:41:49.989" v="94" actId="478"/>
          <ac:spMkLst>
            <pc:docMk/>
            <pc:sldMk cId="4238705039" sldId="256"/>
            <ac:spMk id="4" creationId="{93AEFDDE-9F83-8071-168A-01EFA77443F8}"/>
          </ac:spMkLst>
        </pc:spChg>
        <pc:spChg chg="add mod">
          <ac:chgData name="Amal R Babu" userId="3a292d0a-112b-4bc3-bf38-7771656893d2" providerId="ADAL" clId="{A5FDD29D-D59E-4D75-8582-656A76804221}" dt="2022-07-28T05:51:57.841" v="264" actId="1076"/>
          <ac:spMkLst>
            <pc:docMk/>
            <pc:sldMk cId="4238705039" sldId="256"/>
            <ac:spMk id="11" creationId="{51127B21-BF69-DD2E-21ED-F938A2A471F1}"/>
          </ac:spMkLst>
        </pc:spChg>
        <pc:spChg chg="add mod topLvl">
          <ac:chgData name="Amal R Babu" userId="3a292d0a-112b-4bc3-bf38-7771656893d2" providerId="ADAL" clId="{A5FDD29D-D59E-4D75-8582-656A76804221}" dt="2022-07-28T05:55:32.682" v="394" actId="207"/>
          <ac:spMkLst>
            <pc:docMk/>
            <pc:sldMk cId="4238705039" sldId="256"/>
            <ac:spMk id="12" creationId="{4747C56A-FD7E-2C56-9FC5-0F1D0F205E67}"/>
          </ac:spMkLst>
        </pc:spChg>
        <pc:spChg chg="add mod topLvl">
          <ac:chgData name="Amal R Babu" userId="3a292d0a-112b-4bc3-bf38-7771656893d2" providerId="ADAL" clId="{A5FDD29D-D59E-4D75-8582-656A76804221}" dt="2022-07-28T05:56:13.924" v="423" actId="12788"/>
          <ac:spMkLst>
            <pc:docMk/>
            <pc:sldMk cId="4238705039" sldId="256"/>
            <ac:spMk id="13" creationId="{B6B28B00-E0BF-C0AC-BC76-E81450F2AA58}"/>
          </ac:spMkLst>
        </pc:spChg>
        <pc:spChg chg="add del mod">
          <ac:chgData name="Amal R Babu" userId="3a292d0a-112b-4bc3-bf38-7771656893d2" providerId="ADAL" clId="{A5FDD29D-D59E-4D75-8582-656A76804221}" dt="2022-07-28T05:56:16.717" v="424" actId="478"/>
          <ac:spMkLst>
            <pc:docMk/>
            <pc:sldMk cId="4238705039" sldId="256"/>
            <ac:spMk id="17" creationId="{B1781B8D-8CA4-D9F5-549F-84E906AC4FDC}"/>
          </ac:spMkLst>
        </pc:spChg>
        <pc:spChg chg="add del mod">
          <ac:chgData name="Amal R Babu" userId="3a292d0a-112b-4bc3-bf38-7771656893d2" providerId="ADAL" clId="{A5FDD29D-D59E-4D75-8582-656A76804221}" dt="2022-07-28T05:56:16.717" v="424" actId="478"/>
          <ac:spMkLst>
            <pc:docMk/>
            <pc:sldMk cId="4238705039" sldId="256"/>
            <ac:spMk id="18" creationId="{043A2A02-AEB0-3416-2908-C88AB1D7258D}"/>
          </ac:spMkLst>
        </pc:spChg>
        <pc:spChg chg="add mod">
          <ac:chgData name="Amal R Babu" userId="3a292d0a-112b-4bc3-bf38-7771656893d2" providerId="ADAL" clId="{A5FDD29D-D59E-4D75-8582-656A76804221}" dt="2022-07-28T05:55:46.732" v="397" actId="571"/>
          <ac:spMkLst>
            <pc:docMk/>
            <pc:sldMk cId="4238705039" sldId="256"/>
            <ac:spMk id="19" creationId="{95725175-7B95-D674-8EF8-7E77C53F7963}"/>
          </ac:spMkLst>
        </pc:spChg>
        <pc:spChg chg="add mod">
          <ac:chgData name="Amal R Babu" userId="3a292d0a-112b-4bc3-bf38-7771656893d2" providerId="ADAL" clId="{A5FDD29D-D59E-4D75-8582-656A76804221}" dt="2022-07-28T05:55:46.732" v="397" actId="571"/>
          <ac:spMkLst>
            <pc:docMk/>
            <pc:sldMk cId="4238705039" sldId="256"/>
            <ac:spMk id="20" creationId="{25024722-FF4F-E4FB-762C-0E121709C3CE}"/>
          </ac:spMkLst>
        </pc:spChg>
        <pc:spChg chg="add mod">
          <ac:chgData name="Amal R Babu" userId="3a292d0a-112b-4bc3-bf38-7771656893d2" providerId="ADAL" clId="{A5FDD29D-D59E-4D75-8582-656A76804221}" dt="2022-07-28T06:00:33.657" v="435" actId="207"/>
          <ac:spMkLst>
            <pc:docMk/>
            <pc:sldMk cId="4238705039" sldId="256"/>
            <ac:spMk id="21" creationId="{73FF979A-E78D-74FC-C689-56CF87534AF3}"/>
          </ac:spMkLst>
        </pc:spChg>
        <pc:grpChg chg="add del mod">
          <ac:chgData name="Amal R Babu" userId="3a292d0a-112b-4bc3-bf38-7771656893d2" providerId="ADAL" clId="{A5FDD29D-D59E-4D75-8582-656A76804221}" dt="2022-07-28T05:54:20.843" v="386" actId="165"/>
          <ac:grpSpMkLst>
            <pc:docMk/>
            <pc:sldMk cId="4238705039" sldId="256"/>
            <ac:grpSpMk id="14" creationId="{DE0717B7-58C1-CCD7-0E9D-F55A4498E497}"/>
          </ac:grpSpMkLst>
        </pc:grpChg>
        <pc:picChg chg="add mod">
          <ac:chgData name="Amal R Babu" userId="3a292d0a-112b-4bc3-bf38-7771656893d2" providerId="ADAL" clId="{A5FDD29D-D59E-4D75-8582-656A76804221}" dt="2022-07-28T05:52:01.941" v="268" actId="1076"/>
          <ac:picMkLst>
            <pc:docMk/>
            <pc:sldMk cId="4238705039" sldId="256"/>
            <ac:picMk id="6" creationId="{D4CA709D-F710-FFCC-4B3A-71A90FF40B26}"/>
          </ac:picMkLst>
        </pc:picChg>
        <pc:picChg chg="add mod">
          <ac:chgData name="Amal R Babu" userId="3a292d0a-112b-4bc3-bf38-7771656893d2" providerId="ADAL" clId="{A5FDD29D-D59E-4D75-8582-656A76804221}" dt="2022-07-28T05:51:07.081" v="261" actId="1076"/>
          <ac:picMkLst>
            <pc:docMk/>
            <pc:sldMk cId="4238705039" sldId="256"/>
            <ac:picMk id="8" creationId="{D9CA67A9-7637-F007-AD77-DDC26CE33BBD}"/>
          </ac:picMkLst>
        </pc:picChg>
        <pc:picChg chg="add mod">
          <ac:chgData name="Amal R Babu" userId="3a292d0a-112b-4bc3-bf38-7771656893d2" providerId="ADAL" clId="{A5FDD29D-D59E-4D75-8582-656A76804221}" dt="2022-07-28T05:51:05.497" v="260" actId="1076"/>
          <ac:picMkLst>
            <pc:docMk/>
            <pc:sldMk cId="4238705039" sldId="256"/>
            <ac:picMk id="10" creationId="{132DD9CF-8D54-DE6E-DF8A-21982FBC84A1}"/>
          </ac:picMkLst>
        </pc:picChg>
        <pc:picChg chg="add mod">
          <ac:chgData name="Amal R Babu" userId="3a292d0a-112b-4bc3-bf38-7771656893d2" providerId="ADAL" clId="{A5FDD29D-D59E-4D75-8582-656A76804221}" dt="2022-07-28T05:57:07.169" v="426" actId="1076"/>
          <ac:picMkLst>
            <pc:docMk/>
            <pc:sldMk cId="4238705039" sldId="256"/>
            <ac:picMk id="16" creationId="{2AAF58DA-5551-3087-AE52-C507A1E73030}"/>
          </ac:picMkLst>
        </pc:picChg>
        <pc:picChg chg="add mod">
          <ac:chgData name="Amal R Babu" userId="3a292d0a-112b-4bc3-bf38-7771656893d2" providerId="ADAL" clId="{A5FDD29D-D59E-4D75-8582-656A76804221}" dt="2022-07-28T05:52:01.645" v="267" actId="1076"/>
          <ac:picMkLst>
            <pc:docMk/>
            <pc:sldMk cId="4238705039" sldId="256"/>
            <ac:picMk id="1026" creationId="{B7811D95-E656-112D-FC5F-CCAC5C089268}"/>
          </ac:picMkLst>
        </pc:picChg>
        <pc:picChg chg="add mod">
          <ac:chgData name="Amal R Babu" userId="3a292d0a-112b-4bc3-bf38-7771656893d2" providerId="ADAL" clId="{A5FDD29D-D59E-4D75-8582-656A76804221}" dt="2022-07-28T05:51:57.841" v="264" actId="1076"/>
          <ac:picMkLst>
            <pc:docMk/>
            <pc:sldMk cId="4238705039" sldId="256"/>
            <ac:picMk id="1028" creationId="{47574F6B-2E45-3A9D-BB2B-AF02F20311D6}"/>
          </ac:picMkLst>
        </pc:picChg>
      </pc:sldChg>
      <pc:sldChg chg="addSp delSp modSp new mod modTransition setBg delAnim modAnim">
        <pc:chgData name="Amal R Babu" userId="3a292d0a-112b-4bc3-bf38-7771656893d2" providerId="ADAL" clId="{A5FDD29D-D59E-4D75-8582-656A76804221}" dt="2022-07-28T12:31:32.442" v="3847" actId="1076"/>
        <pc:sldMkLst>
          <pc:docMk/>
          <pc:sldMk cId="2980902728" sldId="257"/>
        </pc:sldMkLst>
        <pc:spChg chg="add del mod">
          <ac:chgData name="Amal R Babu" userId="3a292d0a-112b-4bc3-bf38-7771656893d2" providerId="ADAL" clId="{A5FDD29D-D59E-4D75-8582-656A76804221}" dt="2022-07-28T06:48:51.314" v="768" actId="478"/>
          <ac:spMkLst>
            <pc:docMk/>
            <pc:sldMk cId="2980902728" sldId="257"/>
            <ac:spMk id="8" creationId="{5EAF1769-3C86-D440-697F-ACFC2A4D1875}"/>
          </ac:spMkLst>
        </pc:spChg>
        <pc:spChg chg="add mod">
          <ac:chgData name="Amal R Babu" userId="3a292d0a-112b-4bc3-bf38-7771656893d2" providerId="ADAL" clId="{A5FDD29D-D59E-4D75-8582-656A76804221}" dt="2022-07-28T08:32:25.921" v="1034" actId="122"/>
          <ac:spMkLst>
            <pc:docMk/>
            <pc:sldMk cId="2980902728" sldId="257"/>
            <ac:spMk id="9" creationId="{6430D7D1-B351-F27E-A340-A3176D46AC7E}"/>
          </ac:spMkLst>
        </pc:spChg>
        <pc:spChg chg="add mod ord">
          <ac:chgData name="Amal R Babu" userId="3a292d0a-112b-4bc3-bf38-7771656893d2" providerId="ADAL" clId="{A5FDD29D-D59E-4D75-8582-656A76804221}" dt="2022-07-28T09:53:29.660" v="1853" actId="14100"/>
          <ac:spMkLst>
            <pc:docMk/>
            <pc:sldMk cId="2980902728" sldId="257"/>
            <ac:spMk id="10" creationId="{9D275E75-443B-11E8-A767-027AD2665921}"/>
          </ac:spMkLst>
        </pc:spChg>
        <pc:spChg chg="add del mod">
          <ac:chgData name="Amal R Babu" userId="3a292d0a-112b-4bc3-bf38-7771656893d2" providerId="ADAL" clId="{A5FDD29D-D59E-4D75-8582-656A76804221}" dt="2022-07-28T06:56:07.849" v="812" actId="478"/>
          <ac:spMkLst>
            <pc:docMk/>
            <pc:sldMk cId="2980902728" sldId="257"/>
            <ac:spMk id="11" creationId="{BFC90079-21F7-364F-84D4-CCA163AB2CAE}"/>
          </ac:spMkLst>
        </pc:spChg>
        <pc:spChg chg="add del mod">
          <ac:chgData name="Amal R Babu" userId="3a292d0a-112b-4bc3-bf38-7771656893d2" providerId="ADAL" clId="{A5FDD29D-D59E-4D75-8582-656A76804221}" dt="2022-07-28T06:59:11.478" v="844"/>
          <ac:spMkLst>
            <pc:docMk/>
            <pc:sldMk cId="2980902728" sldId="257"/>
            <ac:spMk id="16" creationId="{F56DDE18-39CF-C02B-DE7D-3409E78900AD}"/>
          </ac:spMkLst>
        </pc:spChg>
        <pc:spChg chg="add mod">
          <ac:chgData name="Amal R Babu" userId="3a292d0a-112b-4bc3-bf38-7771656893d2" providerId="ADAL" clId="{A5FDD29D-D59E-4D75-8582-656A76804221}" dt="2022-07-28T09:53:08.196" v="1850" actId="14100"/>
          <ac:spMkLst>
            <pc:docMk/>
            <pc:sldMk cId="2980902728" sldId="257"/>
            <ac:spMk id="17" creationId="{6E2B70BC-62D1-9E3A-E13F-066CFC9C8EF6}"/>
          </ac:spMkLst>
        </pc:spChg>
        <pc:spChg chg="add mod ord">
          <ac:chgData name="Amal R Babu" userId="3a292d0a-112b-4bc3-bf38-7771656893d2" providerId="ADAL" clId="{A5FDD29D-D59E-4D75-8582-656A76804221}" dt="2022-07-28T09:53:21.787" v="1852" actId="14100"/>
          <ac:spMkLst>
            <pc:docMk/>
            <pc:sldMk cId="2980902728" sldId="257"/>
            <ac:spMk id="19" creationId="{A348E24C-F061-3415-5661-E3FE01782E18}"/>
          </ac:spMkLst>
        </pc:spChg>
        <pc:picChg chg="add del mod">
          <ac:chgData name="Amal R Babu" userId="3a292d0a-112b-4bc3-bf38-7771656893d2" providerId="ADAL" clId="{A5FDD29D-D59E-4D75-8582-656A76804221}" dt="2022-07-28T06:45:44.900" v="742" actId="478"/>
          <ac:picMkLst>
            <pc:docMk/>
            <pc:sldMk cId="2980902728" sldId="257"/>
            <ac:picMk id="3" creationId="{00BCA4DB-6034-66C3-74DC-7F95B9750817}"/>
          </ac:picMkLst>
        </pc:picChg>
        <pc:picChg chg="add del">
          <ac:chgData name="Amal R Babu" userId="3a292d0a-112b-4bc3-bf38-7771656893d2" providerId="ADAL" clId="{A5FDD29D-D59E-4D75-8582-656A76804221}" dt="2022-07-28T06:46:46.146" v="747" actId="478"/>
          <ac:picMkLst>
            <pc:docMk/>
            <pc:sldMk cId="2980902728" sldId="257"/>
            <ac:picMk id="5" creationId="{1F3A9801-50E4-100E-2634-CA0075CA66FD}"/>
          </ac:picMkLst>
        </pc:picChg>
        <pc:picChg chg="add del mod">
          <ac:chgData name="Amal R Babu" userId="3a292d0a-112b-4bc3-bf38-7771656893d2" providerId="ADAL" clId="{A5FDD29D-D59E-4D75-8582-656A76804221}" dt="2022-07-28T09:44:28.207" v="1554" actId="21"/>
          <ac:picMkLst>
            <pc:docMk/>
            <pc:sldMk cId="2980902728" sldId="257"/>
            <ac:picMk id="7" creationId="{2CB0DA88-2DA9-803F-8190-408EB18A78D0}"/>
          </ac:picMkLst>
        </pc:picChg>
        <pc:picChg chg="add mod">
          <ac:chgData name="Amal R Babu" userId="3a292d0a-112b-4bc3-bf38-7771656893d2" providerId="ADAL" clId="{A5FDD29D-D59E-4D75-8582-656A76804221}" dt="2022-07-28T12:31:23.954" v="3846" actId="571"/>
          <ac:picMkLst>
            <pc:docMk/>
            <pc:sldMk cId="2980902728" sldId="257"/>
            <ac:picMk id="11" creationId="{E97821B8-3941-4038-4A0C-E564E942B4F6}"/>
          </ac:picMkLst>
        </pc:picChg>
        <pc:picChg chg="add mod">
          <ac:chgData name="Amal R Babu" userId="3a292d0a-112b-4bc3-bf38-7771656893d2" providerId="ADAL" clId="{A5FDD29D-D59E-4D75-8582-656A76804221}" dt="2022-07-28T07:01:26.129" v="886" actId="1076"/>
          <ac:picMkLst>
            <pc:docMk/>
            <pc:sldMk cId="2980902728" sldId="257"/>
            <ac:picMk id="13" creationId="{0CA9B3DD-F12B-C134-9F0D-B8B2DE721562}"/>
          </ac:picMkLst>
        </pc:picChg>
        <pc:picChg chg="add del mod">
          <ac:chgData name="Amal R Babu" userId="3a292d0a-112b-4bc3-bf38-7771656893d2" providerId="ADAL" clId="{A5FDD29D-D59E-4D75-8582-656A76804221}" dt="2022-07-28T12:31:17.401" v="3845" actId="478"/>
          <ac:picMkLst>
            <pc:docMk/>
            <pc:sldMk cId="2980902728" sldId="257"/>
            <ac:picMk id="14" creationId="{7650E1D6-1DF8-B9B0-EA7D-74C096AD87DD}"/>
          </ac:picMkLst>
        </pc:picChg>
        <pc:picChg chg="add del mod">
          <ac:chgData name="Amal R Babu" userId="3a292d0a-112b-4bc3-bf38-7771656893d2" providerId="ADAL" clId="{A5FDD29D-D59E-4D75-8582-656A76804221}" dt="2022-07-28T06:56:22.533" v="818" actId="478"/>
          <ac:picMkLst>
            <pc:docMk/>
            <pc:sldMk cId="2980902728" sldId="257"/>
            <ac:picMk id="15" creationId="{A0C18DFC-3063-8C2A-F446-9DA2746EFAAA}"/>
          </ac:picMkLst>
        </pc:picChg>
        <pc:picChg chg="add mod">
          <ac:chgData name="Amal R Babu" userId="3a292d0a-112b-4bc3-bf38-7771656893d2" providerId="ADAL" clId="{A5FDD29D-D59E-4D75-8582-656A76804221}" dt="2022-07-28T12:31:32.442" v="3847" actId="1076"/>
          <ac:picMkLst>
            <pc:docMk/>
            <pc:sldMk cId="2980902728" sldId="257"/>
            <ac:picMk id="18" creationId="{DBF7DE53-7BF3-DC64-C294-DEF9C978BA75}"/>
          </ac:picMkLst>
        </pc:picChg>
      </pc:sldChg>
      <pc:sldChg chg="addSp delSp modSp add mod modTransition delAnim modAnim">
        <pc:chgData name="Amal R Babu" userId="3a292d0a-112b-4bc3-bf38-7771656893d2" providerId="ADAL" clId="{A5FDD29D-D59E-4D75-8582-656A76804221}" dt="2022-07-28T12:29:46.085" v="3842"/>
        <pc:sldMkLst>
          <pc:docMk/>
          <pc:sldMk cId="3533589089" sldId="258"/>
        </pc:sldMkLst>
        <pc:spChg chg="add del mod">
          <ac:chgData name="Amal R Babu" userId="3a292d0a-112b-4bc3-bf38-7771656893d2" providerId="ADAL" clId="{A5FDD29D-D59E-4D75-8582-656A76804221}" dt="2022-07-28T12:29:45.722" v="3841" actId="478"/>
          <ac:spMkLst>
            <pc:docMk/>
            <pc:sldMk cId="3533589089" sldId="258"/>
            <ac:spMk id="4" creationId="{1C5EA4D7-FBB4-F80E-6454-79D59445E358}"/>
          </ac:spMkLst>
        </pc:spChg>
        <pc:spChg chg="del">
          <ac:chgData name="Amal R Babu" userId="3a292d0a-112b-4bc3-bf38-7771656893d2" providerId="ADAL" clId="{A5FDD29D-D59E-4D75-8582-656A76804221}" dt="2022-07-28T11:05:11.765" v="2662" actId="478"/>
          <ac:spMkLst>
            <pc:docMk/>
            <pc:sldMk cId="3533589089" sldId="258"/>
            <ac:spMk id="11" creationId="{51127B21-BF69-DD2E-21ED-F938A2A471F1}"/>
          </ac:spMkLst>
        </pc:spChg>
        <pc:spChg chg="mod">
          <ac:chgData name="Amal R Babu" userId="3a292d0a-112b-4bc3-bf38-7771656893d2" providerId="ADAL" clId="{A5FDD29D-D59E-4D75-8582-656A76804221}" dt="2022-07-28T06:52:06.547" v="797" actId="692"/>
          <ac:spMkLst>
            <pc:docMk/>
            <pc:sldMk cId="3533589089" sldId="258"/>
            <ac:spMk id="12" creationId="{4747C56A-FD7E-2C56-9FC5-0F1D0F205E67}"/>
          </ac:spMkLst>
        </pc:spChg>
        <pc:spChg chg="mod">
          <ac:chgData name="Amal R Babu" userId="3a292d0a-112b-4bc3-bf38-7771656893d2" providerId="ADAL" clId="{A5FDD29D-D59E-4D75-8582-656A76804221}" dt="2022-07-28T06:29:59.572" v="531" actId="1076"/>
          <ac:spMkLst>
            <pc:docMk/>
            <pc:sldMk cId="3533589089" sldId="258"/>
            <ac:spMk id="13" creationId="{B6B28B00-E0BF-C0AC-BC76-E81450F2AA58}"/>
          </ac:spMkLst>
        </pc:spChg>
        <pc:spChg chg="add mod">
          <ac:chgData name="Amal R Babu" userId="3a292d0a-112b-4bc3-bf38-7771656893d2" providerId="ADAL" clId="{A5FDD29D-D59E-4D75-8582-656A76804221}" dt="2022-07-28T06:52:06.547" v="797" actId="692"/>
          <ac:spMkLst>
            <pc:docMk/>
            <pc:sldMk cId="3533589089" sldId="258"/>
            <ac:spMk id="14" creationId="{13470B38-549D-3A17-D9D4-D1EF62B953EC}"/>
          </ac:spMkLst>
        </pc:spChg>
        <pc:spChg chg="add mod">
          <ac:chgData name="Amal R Babu" userId="3a292d0a-112b-4bc3-bf38-7771656893d2" providerId="ADAL" clId="{A5FDD29D-D59E-4D75-8582-656A76804221}" dt="2022-07-28T06:30:56.105" v="535" actId="1076"/>
          <ac:spMkLst>
            <pc:docMk/>
            <pc:sldMk cId="3533589089" sldId="258"/>
            <ac:spMk id="15" creationId="{C9AD9EFF-AFBA-8CE8-5F2D-F30844DE8095}"/>
          </ac:spMkLst>
        </pc:spChg>
        <pc:spChg chg="add del mod">
          <ac:chgData name="Amal R Babu" userId="3a292d0a-112b-4bc3-bf38-7771656893d2" providerId="ADAL" clId="{A5FDD29D-D59E-4D75-8582-656A76804221}" dt="2022-07-28T06:28:57.356" v="520" actId="478"/>
          <ac:spMkLst>
            <pc:docMk/>
            <pc:sldMk cId="3533589089" sldId="258"/>
            <ac:spMk id="17" creationId="{0C2FF842-6794-B9E9-3131-F31797862AED}"/>
          </ac:spMkLst>
        </pc:spChg>
        <pc:spChg chg="add del mod">
          <ac:chgData name="Amal R Babu" userId="3a292d0a-112b-4bc3-bf38-7771656893d2" providerId="ADAL" clId="{A5FDD29D-D59E-4D75-8582-656A76804221}" dt="2022-07-28T06:28:57.356" v="520" actId="478"/>
          <ac:spMkLst>
            <pc:docMk/>
            <pc:sldMk cId="3533589089" sldId="258"/>
            <ac:spMk id="18" creationId="{D4CACF49-0BB7-2805-1C34-730F81D988AE}"/>
          </ac:spMkLst>
        </pc:spChg>
        <pc:spChg chg="add mod">
          <ac:chgData name="Amal R Babu" userId="3a292d0a-112b-4bc3-bf38-7771656893d2" providerId="ADAL" clId="{A5FDD29D-D59E-4D75-8582-656A76804221}" dt="2022-07-28T12:29:46.085" v="3842"/>
          <ac:spMkLst>
            <pc:docMk/>
            <pc:sldMk cId="3533589089" sldId="258"/>
            <ac:spMk id="18" creationId="{E9150DA6-EDB7-36EE-236A-662D8B6524C6}"/>
          </ac:spMkLst>
        </pc:spChg>
        <pc:spChg chg="add mod">
          <ac:chgData name="Amal R Babu" userId="3a292d0a-112b-4bc3-bf38-7771656893d2" providerId="ADAL" clId="{A5FDD29D-D59E-4D75-8582-656A76804221}" dt="2022-07-28T06:52:06.547" v="797" actId="692"/>
          <ac:spMkLst>
            <pc:docMk/>
            <pc:sldMk cId="3533589089" sldId="258"/>
            <ac:spMk id="19" creationId="{650C5A97-AFD2-E987-3995-1B79D269BD47}"/>
          </ac:spMkLst>
        </pc:spChg>
        <pc:spChg chg="add mod">
          <ac:chgData name="Amal R Babu" userId="3a292d0a-112b-4bc3-bf38-7771656893d2" providerId="ADAL" clId="{A5FDD29D-D59E-4D75-8582-656A76804221}" dt="2022-07-28T06:30:56.105" v="535" actId="1076"/>
          <ac:spMkLst>
            <pc:docMk/>
            <pc:sldMk cId="3533589089" sldId="258"/>
            <ac:spMk id="20" creationId="{C6AEAB13-BB21-02B9-65FD-F267D2975744}"/>
          </ac:spMkLst>
        </pc:spChg>
        <pc:spChg chg="del">
          <ac:chgData name="Amal R Babu" userId="3a292d0a-112b-4bc3-bf38-7771656893d2" providerId="ADAL" clId="{A5FDD29D-D59E-4D75-8582-656A76804221}" dt="2022-07-28T11:05:13.028" v="2663" actId="478"/>
          <ac:spMkLst>
            <pc:docMk/>
            <pc:sldMk cId="3533589089" sldId="258"/>
            <ac:spMk id="21" creationId="{73FF979A-E78D-74FC-C689-56CF87534AF3}"/>
          </ac:spMkLst>
        </pc:spChg>
        <pc:picChg chg="add mod">
          <ac:chgData name="Amal R Babu" userId="3a292d0a-112b-4bc3-bf38-7771656893d2" providerId="ADAL" clId="{A5FDD29D-D59E-4D75-8582-656A76804221}" dt="2022-07-28T06:32:17.994" v="543" actId="108"/>
          <ac:picMkLst>
            <pc:docMk/>
            <pc:sldMk cId="3533589089" sldId="258"/>
            <ac:picMk id="3" creationId="{7EE1ECE4-1681-D4F0-C468-7BC9CD97C69E}"/>
          </ac:picMkLst>
        </pc:picChg>
        <pc:picChg chg="mod">
          <ac:chgData name="Amal R Babu" userId="3a292d0a-112b-4bc3-bf38-7771656893d2" providerId="ADAL" clId="{A5FDD29D-D59E-4D75-8582-656A76804221}" dt="2022-07-28T06:29:59.572" v="531" actId="1076"/>
          <ac:picMkLst>
            <pc:docMk/>
            <pc:sldMk cId="3533589089" sldId="258"/>
            <ac:picMk id="6" creationId="{D4CA709D-F710-FFCC-4B3A-71A90FF40B26}"/>
          </ac:picMkLst>
        </pc:picChg>
        <pc:picChg chg="mod">
          <ac:chgData name="Amal R Babu" userId="3a292d0a-112b-4bc3-bf38-7771656893d2" providerId="ADAL" clId="{A5FDD29D-D59E-4D75-8582-656A76804221}" dt="2022-07-28T06:30:25.545" v="533" actId="14100"/>
          <ac:picMkLst>
            <pc:docMk/>
            <pc:sldMk cId="3533589089" sldId="258"/>
            <ac:picMk id="8" creationId="{D9CA67A9-7637-F007-AD77-DDC26CE33BBD}"/>
          </ac:picMkLst>
        </pc:picChg>
        <pc:picChg chg="mod">
          <ac:chgData name="Amal R Babu" userId="3a292d0a-112b-4bc3-bf38-7771656893d2" providerId="ADAL" clId="{A5FDD29D-D59E-4D75-8582-656A76804221}" dt="2022-07-28T06:30:28.825" v="534" actId="14100"/>
          <ac:picMkLst>
            <pc:docMk/>
            <pc:sldMk cId="3533589089" sldId="258"/>
            <ac:picMk id="10" creationId="{132DD9CF-8D54-DE6E-DF8A-21982FBC84A1}"/>
          </ac:picMkLst>
        </pc:picChg>
        <pc:picChg chg="del">
          <ac:chgData name="Amal R Babu" userId="3a292d0a-112b-4bc3-bf38-7771656893d2" providerId="ADAL" clId="{A5FDD29D-D59E-4D75-8582-656A76804221}" dt="2022-07-28T11:05:11.193" v="2661" actId="478"/>
          <ac:picMkLst>
            <pc:docMk/>
            <pc:sldMk cId="3533589089" sldId="258"/>
            <ac:picMk id="16" creationId="{2AAF58DA-5551-3087-AE52-C507A1E73030}"/>
          </ac:picMkLst>
        </pc:picChg>
        <pc:picChg chg="mod">
          <ac:chgData name="Amal R Babu" userId="3a292d0a-112b-4bc3-bf38-7771656893d2" providerId="ADAL" clId="{A5FDD29D-D59E-4D75-8582-656A76804221}" dt="2022-07-28T06:33:00.784" v="556"/>
          <ac:picMkLst>
            <pc:docMk/>
            <pc:sldMk cId="3533589089" sldId="258"/>
            <ac:picMk id="1026" creationId="{B7811D95-E656-112D-FC5F-CCAC5C089268}"/>
          </ac:picMkLst>
        </pc:picChg>
        <pc:picChg chg="del">
          <ac:chgData name="Amal R Babu" userId="3a292d0a-112b-4bc3-bf38-7771656893d2" providerId="ADAL" clId="{A5FDD29D-D59E-4D75-8582-656A76804221}" dt="2022-07-28T11:05:10.329" v="2660" actId="478"/>
          <ac:picMkLst>
            <pc:docMk/>
            <pc:sldMk cId="3533589089" sldId="258"/>
            <ac:picMk id="1028" creationId="{47574F6B-2E45-3A9D-BB2B-AF02F20311D6}"/>
          </ac:picMkLst>
        </pc:picChg>
      </pc:sldChg>
      <pc:sldChg chg="addSp modSp new mod ord modTransition setBg modAnim">
        <pc:chgData name="Amal R Babu" userId="3a292d0a-112b-4bc3-bf38-7771656893d2" providerId="ADAL" clId="{A5FDD29D-D59E-4D75-8582-656A76804221}" dt="2022-07-28T08:23:20.112" v="1014"/>
        <pc:sldMkLst>
          <pc:docMk/>
          <pc:sldMk cId="1636383985" sldId="259"/>
        </pc:sldMkLst>
        <pc:spChg chg="add mod">
          <ac:chgData name="Amal R Babu" userId="3a292d0a-112b-4bc3-bf38-7771656893d2" providerId="ADAL" clId="{A5FDD29D-D59E-4D75-8582-656A76804221}" dt="2022-07-28T08:17:17.917" v="928" actId="12789"/>
          <ac:spMkLst>
            <pc:docMk/>
            <pc:sldMk cId="1636383985" sldId="259"/>
            <ac:spMk id="3" creationId="{46EC6618-2A84-1165-6D84-CD72B5344D3E}"/>
          </ac:spMkLst>
        </pc:spChg>
        <pc:spChg chg="add mod">
          <ac:chgData name="Amal R Babu" userId="3a292d0a-112b-4bc3-bf38-7771656893d2" providerId="ADAL" clId="{A5FDD29D-D59E-4D75-8582-656A76804221}" dt="2022-07-28T08:18:14.700" v="960" actId="14100"/>
          <ac:spMkLst>
            <pc:docMk/>
            <pc:sldMk cId="1636383985" sldId="259"/>
            <ac:spMk id="4" creationId="{D998F881-BC7B-9081-E3CD-021E070DF17C}"/>
          </ac:spMkLst>
        </pc:spChg>
        <pc:spChg chg="add mod">
          <ac:chgData name="Amal R Babu" userId="3a292d0a-112b-4bc3-bf38-7771656893d2" providerId="ADAL" clId="{A5FDD29D-D59E-4D75-8582-656A76804221}" dt="2022-07-28T08:17:38.048" v="947" actId="12788"/>
          <ac:spMkLst>
            <pc:docMk/>
            <pc:sldMk cId="1636383985" sldId="259"/>
            <ac:spMk id="5" creationId="{2CE7B398-5DA4-CE5E-EDCF-B8D1FC3E38FC}"/>
          </ac:spMkLst>
        </pc:spChg>
        <pc:spChg chg="add mod ord">
          <ac:chgData name="Amal R Babu" userId="3a292d0a-112b-4bc3-bf38-7771656893d2" providerId="ADAL" clId="{A5FDD29D-D59E-4D75-8582-656A76804221}" dt="2022-07-28T08:20:40.724" v="998" actId="1076"/>
          <ac:spMkLst>
            <pc:docMk/>
            <pc:sldMk cId="1636383985" sldId="259"/>
            <ac:spMk id="6" creationId="{3437AA9A-B37D-664F-85B5-C2164CE449F1}"/>
          </ac:spMkLst>
        </pc:spChg>
        <pc:spChg chg="add mod ord">
          <ac:chgData name="Amal R Babu" userId="3a292d0a-112b-4bc3-bf38-7771656893d2" providerId="ADAL" clId="{A5FDD29D-D59E-4D75-8582-656A76804221}" dt="2022-07-28T08:21:38.053" v="1006" actId="14100"/>
          <ac:spMkLst>
            <pc:docMk/>
            <pc:sldMk cId="1636383985" sldId="259"/>
            <ac:spMk id="7" creationId="{51C02611-83DB-EA49-1D12-9845FDF925E6}"/>
          </ac:spMkLst>
        </pc:spChg>
        <pc:picChg chg="add mod">
          <ac:chgData name="Amal R Babu" userId="3a292d0a-112b-4bc3-bf38-7771656893d2" providerId="ADAL" clId="{A5FDD29D-D59E-4D75-8582-656A76804221}" dt="2022-07-28T08:20:25.623" v="995" actId="1076"/>
          <ac:picMkLst>
            <pc:docMk/>
            <pc:sldMk cId="1636383985" sldId="259"/>
            <ac:picMk id="2" creationId="{F457B195-7F0B-B9A9-136D-95F2C37A97AC}"/>
          </ac:picMkLst>
        </pc:picChg>
      </pc:sldChg>
      <pc:sldChg chg="addSp delSp modSp new mod modTransition setBg modClrScheme addAnim delAnim modAnim chgLayout">
        <pc:chgData name="Amal R Babu" userId="3a292d0a-112b-4bc3-bf38-7771656893d2" providerId="ADAL" clId="{A5FDD29D-D59E-4D75-8582-656A76804221}" dt="2022-07-28T09:38:59.464" v="1524"/>
        <pc:sldMkLst>
          <pc:docMk/>
          <pc:sldMk cId="550996198" sldId="260"/>
        </pc:sldMkLst>
        <pc:spChg chg="add mod">
          <ac:chgData name="Amal R Babu" userId="3a292d0a-112b-4bc3-bf38-7771656893d2" providerId="ADAL" clId="{A5FDD29D-D59E-4D75-8582-656A76804221}" dt="2022-07-28T09:17:06.796" v="1331" actId="14100"/>
          <ac:spMkLst>
            <pc:docMk/>
            <pc:sldMk cId="550996198" sldId="260"/>
            <ac:spMk id="2" creationId="{E0D9703F-E062-B719-AB42-E930C169C822}"/>
          </ac:spMkLst>
        </pc:spChg>
        <pc:spChg chg="add mod">
          <ac:chgData name="Amal R Babu" userId="3a292d0a-112b-4bc3-bf38-7771656893d2" providerId="ADAL" clId="{A5FDD29D-D59E-4D75-8582-656A76804221}" dt="2022-07-28T09:17:30.139" v="1336" actId="20577"/>
          <ac:spMkLst>
            <pc:docMk/>
            <pc:sldMk cId="550996198" sldId="260"/>
            <ac:spMk id="3" creationId="{917799E4-4E1E-187F-C219-CFDF09F645DC}"/>
          </ac:spMkLst>
        </pc:spChg>
        <pc:spChg chg="add del mod">
          <ac:chgData name="Amal R Babu" userId="3a292d0a-112b-4bc3-bf38-7771656893d2" providerId="ADAL" clId="{A5FDD29D-D59E-4D75-8582-656A76804221}" dt="2022-07-28T09:32:46.869" v="1484" actId="692"/>
          <ac:spMkLst>
            <pc:docMk/>
            <pc:sldMk cId="550996198" sldId="260"/>
            <ac:spMk id="4" creationId="{503E5DA3-4588-66C7-6E48-7C8D37D2812B}"/>
          </ac:spMkLst>
        </pc:spChg>
        <pc:spChg chg="add del mod">
          <ac:chgData name="Amal R Babu" userId="3a292d0a-112b-4bc3-bf38-7771656893d2" providerId="ADAL" clId="{A5FDD29D-D59E-4D75-8582-656A76804221}" dt="2022-07-28T08:38:15.661" v="1158" actId="478"/>
          <ac:spMkLst>
            <pc:docMk/>
            <pc:sldMk cId="550996198" sldId="260"/>
            <ac:spMk id="5" creationId="{561DBA48-9A94-AD12-F4C0-71BE31652683}"/>
          </ac:spMkLst>
        </pc:spChg>
        <pc:spChg chg="add del mod">
          <ac:chgData name="Amal R Babu" userId="3a292d0a-112b-4bc3-bf38-7771656893d2" providerId="ADAL" clId="{A5FDD29D-D59E-4D75-8582-656A76804221}" dt="2022-07-28T08:38:15.661" v="1158" actId="478"/>
          <ac:spMkLst>
            <pc:docMk/>
            <pc:sldMk cId="550996198" sldId="260"/>
            <ac:spMk id="6" creationId="{92EA279F-FA8D-18C6-36EC-8F6A7C1F97C6}"/>
          </ac:spMkLst>
        </pc:spChg>
        <pc:spChg chg="add del mod">
          <ac:chgData name="Amal R Babu" userId="3a292d0a-112b-4bc3-bf38-7771656893d2" providerId="ADAL" clId="{A5FDD29D-D59E-4D75-8582-656A76804221}" dt="2022-07-28T08:33:19.864" v="1049" actId="478"/>
          <ac:spMkLst>
            <pc:docMk/>
            <pc:sldMk cId="550996198" sldId="260"/>
            <ac:spMk id="7" creationId="{9FACCD3F-E7AB-EDA3-613E-839C7BB31942}"/>
          </ac:spMkLst>
        </pc:spChg>
        <pc:spChg chg="add mod">
          <ac:chgData name="Amal R Babu" userId="3a292d0a-112b-4bc3-bf38-7771656893d2" providerId="ADAL" clId="{A5FDD29D-D59E-4D75-8582-656A76804221}" dt="2022-07-28T08:38:18.942" v="1160" actId="12789"/>
          <ac:spMkLst>
            <pc:docMk/>
            <pc:sldMk cId="550996198" sldId="260"/>
            <ac:spMk id="8" creationId="{AF30B57F-B03A-EDA7-191D-53B9DD77FE15}"/>
          </ac:spMkLst>
        </pc:spChg>
        <pc:spChg chg="add mod">
          <ac:chgData name="Amal R Babu" userId="3a292d0a-112b-4bc3-bf38-7771656893d2" providerId="ADAL" clId="{A5FDD29D-D59E-4D75-8582-656A76804221}" dt="2022-07-28T09:32:58.568" v="1485" actId="108"/>
          <ac:spMkLst>
            <pc:docMk/>
            <pc:sldMk cId="550996198" sldId="260"/>
            <ac:spMk id="9" creationId="{8C7612F7-0A51-6603-A570-CE2A4770A5BC}"/>
          </ac:spMkLst>
        </pc:spChg>
        <pc:spChg chg="add mod">
          <ac:chgData name="Amal R Babu" userId="3a292d0a-112b-4bc3-bf38-7771656893d2" providerId="ADAL" clId="{A5FDD29D-D59E-4D75-8582-656A76804221}" dt="2022-07-28T08:38:21.357" v="1161" actId="571"/>
          <ac:spMkLst>
            <pc:docMk/>
            <pc:sldMk cId="550996198" sldId="260"/>
            <ac:spMk id="10" creationId="{84B2DA46-995C-927C-6573-EB75E0B96206}"/>
          </ac:spMkLst>
        </pc:spChg>
        <pc:spChg chg="add mod">
          <ac:chgData name="Amal R Babu" userId="3a292d0a-112b-4bc3-bf38-7771656893d2" providerId="ADAL" clId="{A5FDD29D-D59E-4D75-8582-656A76804221}" dt="2022-07-28T09:33:18.918" v="1494" actId="692"/>
          <ac:spMkLst>
            <pc:docMk/>
            <pc:sldMk cId="550996198" sldId="260"/>
            <ac:spMk id="11" creationId="{1C16A603-4904-D93E-5056-05107E55FD7F}"/>
          </ac:spMkLst>
        </pc:spChg>
        <pc:spChg chg="add mod">
          <ac:chgData name="Amal R Babu" userId="3a292d0a-112b-4bc3-bf38-7771656893d2" providerId="ADAL" clId="{A5FDD29D-D59E-4D75-8582-656A76804221}" dt="2022-07-28T08:38:24.533" v="1162" actId="571"/>
          <ac:spMkLst>
            <pc:docMk/>
            <pc:sldMk cId="550996198" sldId="260"/>
            <ac:spMk id="12" creationId="{D84272AD-131F-C2E6-947F-6255CEB320D1}"/>
          </ac:spMkLst>
        </pc:spChg>
        <pc:spChg chg="add del mod ord">
          <ac:chgData name="Amal R Babu" userId="3a292d0a-112b-4bc3-bf38-7771656893d2" providerId="ADAL" clId="{A5FDD29D-D59E-4D75-8582-656A76804221}" dt="2022-07-28T08:42:32.231" v="1173" actId="931"/>
          <ac:spMkLst>
            <pc:docMk/>
            <pc:sldMk cId="550996198" sldId="260"/>
            <ac:spMk id="13" creationId="{92356CA0-BB8B-C2C7-7F61-49DD887C25EF}"/>
          </ac:spMkLst>
        </pc:spChg>
        <pc:spChg chg="add del mod ord">
          <ac:chgData name="Amal R Babu" userId="3a292d0a-112b-4bc3-bf38-7771656893d2" providerId="ADAL" clId="{A5FDD29D-D59E-4D75-8582-656A76804221}" dt="2022-07-28T08:42:34.665" v="1174" actId="931"/>
          <ac:spMkLst>
            <pc:docMk/>
            <pc:sldMk cId="550996198" sldId="260"/>
            <ac:spMk id="14" creationId="{D42BBDFF-F06C-93BB-3A4B-F477CC443E40}"/>
          </ac:spMkLst>
        </pc:spChg>
        <pc:spChg chg="add del mod ord">
          <ac:chgData name="Amal R Babu" userId="3a292d0a-112b-4bc3-bf38-7771656893d2" providerId="ADAL" clId="{A5FDD29D-D59E-4D75-8582-656A76804221}" dt="2022-07-28T08:42:38.217" v="1177" actId="931"/>
          <ac:spMkLst>
            <pc:docMk/>
            <pc:sldMk cId="550996198" sldId="260"/>
            <ac:spMk id="15" creationId="{A87AA8AA-D559-80C0-B2AC-DFAFAFE3D099}"/>
          </ac:spMkLst>
        </pc:spChg>
        <pc:spChg chg="add del mod">
          <ac:chgData name="Amal R Babu" userId="3a292d0a-112b-4bc3-bf38-7771656893d2" providerId="ADAL" clId="{A5FDD29D-D59E-4D75-8582-656A76804221}" dt="2022-07-28T09:18:41.572" v="1373" actId="478"/>
          <ac:spMkLst>
            <pc:docMk/>
            <pc:sldMk cId="550996198" sldId="260"/>
            <ac:spMk id="22" creationId="{CE732C40-0EA7-57F4-4F48-58A090920C5E}"/>
          </ac:spMkLst>
        </pc:spChg>
        <pc:spChg chg="add mod">
          <ac:chgData name="Amal R Babu" userId="3a292d0a-112b-4bc3-bf38-7771656893d2" providerId="ADAL" clId="{A5FDD29D-D59E-4D75-8582-656A76804221}" dt="2022-07-28T09:18:57.083" v="1375" actId="1076"/>
          <ac:spMkLst>
            <pc:docMk/>
            <pc:sldMk cId="550996198" sldId="260"/>
            <ac:spMk id="23" creationId="{0FAFFF78-E1CE-0D89-2BA8-52308A67B0A7}"/>
          </ac:spMkLst>
        </pc:spChg>
        <pc:spChg chg="add mod">
          <ac:chgData name="Amal R Babu" userId="3a292d0a-112b-4bc3-bf38-7771656893d2" providerId="ADAL" clId="{A5FDD29D-D59E-4D75-8582-656A76804221}" dt="2022-07-28T09:19:47.093" v="1383" actId="20577"/>
          <ac:spMkLst>
            <pc:docMk/>
            <pc:sldMk cId="550996198" sldId="260"/>
            <ac:spMk id="25" creationId="{01C028DE-4CB1-A3C3-7695-E57CAB25205D}"/>
          </ac:spMkLst>
        </pc:spChg>
        <pc:spChg chg="add mod">
          <ac:chgData name="Amal R Babu" userId="3a292d0a-112b-4bc3-bf38-7771656893d2" providerId="ADAL" clId="{A5FDD29D-D59E-4D75-8582-656A76804221}" dt="2022-07-28T09:19:57.314" v="1394" actId="20577"/>
          <ac:spMkLst>
            <pc:docMk/>
            <pc:sldMk cId="550996198" sldId="260"/>
            <ac:spMk id="26" creationId="{FE7E9674-F483-4C8A-C48A-0CFA5302E69D}"/>
          </ac:spMkLst>
        </pc:spChg>
        <pc:graphicFrameChg chg="add del mod">
          <ac:chgData name="Amal R Babu" userId="3a292d0a-112b-4bc3-bf38-7771656893d2" providerId="ADAL" clId="{A5FDD29D-D59E-4D75-8582-656A76804221}" dt="2022-07-28T08:48:24.746" v="1189" actId="478"/>
          <ac:graphicFrameMkLst>
            <pc:docMk/>
            <pc:sldMk cId="550996198" sldId="260"/>
            <ac:graphicFrameMk id="22" creationId="{CF57233C-D90B-39D3-903B-195FF8F76DDF}"/>
          </ac:graphicFrameMkLst>
        </pc:graphicFrameChg>
        <pc:graphicFrameChg chg="add del modGraphic">
          <ac:chgData name="Amal R Babu" userId="3a292d0a-112b-4bc3-bf38-7771656893d2" providerId="ADAL" clId="{A5FDD29D-D59E-4D75-8582-656A76804221}" dt="2022-07-28T09:30:41.958" v="1463" actId="478"/>
          <ac:graphicFrameMkLst>
            <pc:docMk/>
            <pc:sldMk cId="550996198" sldId="260"/>
            <ac:graphicFrameMk id="27" creationId="{2CC4FB33-3A1F-2745-F7AC-A37E9D747F47}"/>
          </ac:graphicFrameMkLst>
        </pc:graphicFrameChg>
        <pc:picChg chg="add del mod">
          <ac:chgData name="Amal R Babu" userId="3a292d0a-112b-4bc3-bf38-7771656893d2" providerId="ADAL" clId="{A5FDD29D-D59E-4D75-8582-656A76804221}" dt="2022-07-28T09:08:13.934" v="1248" actId="478"/>
          <ac:picMkLst>
            <pc:docMk/>
            <pc:sldMk cId="550996198" sldId="260"/>
            <ac:picMk id="6" creationId="{FADEB2D9-A565-823C-7CA4-A31B0B13E577}"/>
          </ac:picMkLst>
        </pc:picChg>
        <pc:picChg chg="add mod">
          <ac:chgData name="Amal R Babu" userId="3a292d0a-112b-4bc3-bf38-7771656893d2" providerId="ADAL" clId="{A5FDD29D-D59E-4D75-8582-656A76804221}" dt="2022-07-28T09:09:47.992" v="1263" actId="12789"/>
          <ac:picMkLst>
            <pc:docMk/>
            <pc:sldMk cId="550996198" sldId="260"/>
            <ac:picMk id="13" creationId="{22BE6A14-737B-9C12-3E52-43516D51A62C}"/>
          </ac:picMkLst>
        </pc:picChg>
        <pc:picChg chg="add del mod">
          <ac:chgData name="Amal R Babu" userId="3a292d0a-112b-4bc3-bf38-7771656893d2" providerId="ADAL" clId="{A5FDD29D-D59E-4D75-8582-656A76804221}" dt="2022-07-28T09:07:00.016" v="1242" actId="478"/>
          <ac:picMkLst>
            <pc:docMk/>
            <pc:sldMk cId="550996198" sldId="260"/>
            <ac:picMk id="15" creationId="{073260C6-F5D0-4470-B56C-13E447F1C1C3}"/>
          </ac:picMkLst>
        </pc:picChg>
        <pc:picChg chg="add mod">
          <ac:chgData name="Amal R Babu" userId="3a292d0a-112b-4bc3-bf38-7771656893d2" providerId="ADAL" clId="{A5FDD29D-D59E-4D75-8582-656A76804221}" dt="2022-07-28T08:42:32.231" v="1173" actId="931"/>
          <ac:picMkLst>
            <pc:docMk/>
            <pc:sldMk cId="550996198" sldId="260"/>
            <ac:picMk id="17" creationId="{C309E288-ADDF-9A89-637A-183956EDC168}"/>
          </ac:picMkLst>
        </pc:picChg>
        <pc:picChg chg="add mod">
          <ac:chgData name="Amal R Babu" userId="3a292d0a-112b-4bc3-bf38-7771656893d2" providerId="ADAL" clId="{A5FDD29D-D59E-4D75-8582-656A76804221}" dt="2022-07-28T09:09:47.992" v="1263" actId="12789"/>
          <ac:picMkLst>
            <pc:docMk/>
            <pc:sldMk cId="550996198" sldId="260"/>
            <ac:picMk id="18" creationId="{3FE9C054-8F96-24D6-B6DE-213546009D24}"/>
          </ac:picMkLst>
        </pc:picChg>
        <pc:picChg chg="add mod">
          <ac:chgData name="Amal R Babu" userId="3a292d0a-112b-4bc3-bf38-7771656893d2" providerId="ADAL" clId="{A5FDD29D-D59E-4D75-8582-656A76804221}" dt="2022-07-28T08:42:35.788" v="1176" actId="962"/>
          <ac:picMkLst>
            <pc:docMk/>
            <pc:sldMk cId="550996198" sldId="260"/>
            <ac:picMk id="19" creationId="{4F06AEBD-935F-C1E4-B348-D12DE2CB3360}"/>
          </ac:picMkLst>
        </pc:picChg>
        <pc:picChg chg="add mod">
          <ac:chgData name="Amal R Babu" userId="3a292d0a-112b-4bc3-bf38-7771656893d2" providerId="ADAL" clId="{A5FDD29D-D59E-4D75-8582-656A76804221}" dt="2022-07-28T09:33:10.160" v="1489" actId="108"/>
          <ac:picMkLst>
            <pc:docMk/>
            <pc:sldMk cId="550996198" sldId="260"/>
            <ac:picMk id="21" creationId="{65321598-8F22-131A-351B-38D1B874210E}"/>
          </ac:picMkLst>
        </pc:picChg>
        <pc:picChg chg="del mod">
          <ac:chgData name="Amal R Babu" userId="3a292d0a-112b-4bc3-bf38-7771656893d2" providerId="ADAL" clId="{A5FDD29D-D59E-4D75-8582-656A76804221}" dt="2022-07-28T08:49:30.180" v="1192" actId="21"/>
          <ac:picMkLst>
            <pc:docMk/>
            <pc:sldMk cId="550996198" sldId="260"/>
            <ac:picMk id="23" creationId="{47222735-E727-E446-BCBF-D3A342C269CC}"/>
          </ac:picMkLst>
        </pc:picChg>
        <pc:picChg chg="del mod">
          <ac:chgData name="Amal R Babu" userId="3a292d0a-112b-4bc3-bf38-7771656893d2" providerId="ADAL" clId="{A5FDD29D-D59E-4D75-8582-656A76804221}" dt="2022-07-28T08:55:14.749" v="1197" actId="478"/>
          <ac:picMkLst>
            <pc:docMk/>
            <pc:sldMk cId="550996198" sldId="260"/>
            <ac:picMk id="24" creationId="{CA36FA17-AD86-7C2C-093E-CDDAAD0D283E}"/>
          </ac:picMkLst>
        </pc:picChg>
      </pc:sldChg>
      <pc:sldChg chg="addSp delSp modSp new mod modTransition setBg modClrScheme delAnim modAnim chgLayout">
        <pc:chgData name="Amal R Babu" userId="3a292d0a-112b-4bc3-bf38-7771656893d2" providerId="ADAL" clId="{A5FDD29D-D59E-4D75-8582-656A76804221}" dt="2022-07-28T09:37:11.622" v="1516"/>
        <pc:sldMkLst>
          <pc:docMk/>
          <pc:sldMk cId="1534416160" sldId="261"/>
        </pc:sldMkLst>
        <pc:spChg chg="add mod">
          <ac:chgData name="Amal R Babu" userId="3a292d0a-112b-4bc3-bf38-7771656893d2" providerId="ADAL" clId="{A5FDD29D-D59E-4D75-8582-656A76804221}" dt="2022-07-28T09:35:23.931" v="1508" actId="692"/>
          <ac:spMkLst>
            <pc:docMk/>
            <pc:sldMk cId="1534416160" sldId="261"/>
            <ac:spMk id="2" creationId="{86FA4509-6CFC-251C-260B-7384F2EFB253}"/>
          </ac:spMkLst>
        </pc:spChg>
        <pc:spChg chg="add mod">
          <ac:chgData name="Amal R Babu" userId="3a292d0a-112b-4bc3-bf38-7771656893d2" providerId="ADAL" clId="{A5FDD29D-D59E-4D75-8582-656A76804221}" dt="2022-07-28T09:21:22.331" v="1405" actId="14100"/>
          <ac:spMkLst>
            <pc:docMk/>
            <pc:sldMk cId="1534416160" sldId="261"/>
            <ac:spMk id="3" creationId="{269CC523-7813-07EC-9712-DDBCDE243DE3}"/>
          </ac:spMkLst>
        </pc:spChg>
        <pc:spChg chg="add del mod ord">
          <ac:chgData name="Amal R Babu" userId="3a292d0a-112b-4bc3-bf38-7771656893d2" providerId="ADAL" clId="{A5FDD29D-D59E-4D75-8582-656A76804221}" dt="2022-07-28T09:21:41.348" v="1412" actId="931"/>
          <ac:spMkLst>
            <pc:docMk/>
            <pc:sldMk cId="1534416160" sldId="261"/>
            <ac:spMk id="4" creationId="{C21E7B6A-9B31-8D44-DAE3-ED02004C6659}"/>
          </ac:spMkLst>
        </pc:spChg>
        <pc:spChg chg="add mod">
          <ac:chgData name="Amal R Babu" userId="3a292d0a-112b-4bc3-bf38-7771656893d2" providerId="ADAL" clId="{A5FDD29D-D59E-4D75-8582-656A76804221}" dt="2022-07-28T09:26:38.077" v="1446" actId="164"/>
          <ac:spMkLst>
            <pc:docMk/>
            <pc:sldMk cId="1534416160" sldId="261"/>
            <ac:spMk id="7" creationId="{B304028F-2F00-9481-4D29-5F0F5DAA0D88}"/>
          </ac:spMkLst>
        </pc:spChg>
        <pc:spChg chg="add mod">
          <ac:chgData name="Amal R Babu" userId="3a292d0a-112b-4bc3-bf38-7771656893d2" providerId="ADAL" clId="{A5FDD29D-D59E-4D75-8582-656A76804221}" dt="2022-07-28T09:26:33.569" v="1443" actId="164"/>
          <ac:spMkLst>
            <pc:docMk/>
            <pc:sldMk cId="1534416160" sldId="261"/>
            <ac:spMk id="8" creationId="{FD14967D-D0AA-34CC-EF3C-4A3F5E0CD1AE}"/>
          </ac:spMkLst>
        </pc:spChg>
        <pc:grpChg chg="add mod">
          <ac:chgData name="Amal R Babu" userId="3a292d0a-112b-4bc3-bf38-7771656893d2" providerId="ADAL" clId="{A5FDD29D-D59E-4D75-8582-656A76804221}" dt="2022-07-28T09:26:38.077" v="1446" actId="164"/>
          <ac:grpSpMkLst>
            <pc:docMk/>
            <pc:sldMk cId="1534416160" sldId="261"/>
            <ac:grpSpMk id="12" creationId="{942C1EBD-D91E-0DE9-4916-7D67C841DDC9}"/>
          </ac:grpSpMkLst>
        </pc:grpChg>
        <pc:grpChg chg="add del mod">
          <ac:chgData name="Amal R Babu" userId="3a292d0a-112b-4bc3-bf38-7771656893d2" providerId="ADAL" clId="{A5FDD29D-D59E-4D75-8582-656A76804221}" dt="2022-07-28T09:29:31.576" v="1459" actId="478"/>
          <ac:grpSpMkLst>
            <pc:docMk/>
            <pc:sldMk cId="1534416160" sldId="261"/>
            <ac:grpSpMk id="13" creationId="{15CE6B35-A78C-4424-E24F-E6B6E69408EC}"/>
          </ac:grpSpMkLst>
        </pc:grpChg>
        <pc:graphicFrameChg chg="add del mod modGraphic">
          <ac:chgData name="Amal R Babu" userId="3a292d0a-112b-4bc3-bf38-7771656893d2" providerId="ADAL" clId="{A5FDD29D-D59E-4D75-8582-656A76804221}" dt="2022-07-28T09:25:30.049" v="1430" actId="478"/>
          <ac:graphicFrameMkLst>
            <pc:docMk/>
            <pc:sldMk cId="1534416160" sldId="261"/>
            <ac:graphicFrameMk id="9" creationId="{8ADD2F29-EA1E-9DFA-3362-3FEC201BCA29}"/>
          </ac:graphicFrameMkLst>
        </pc:graphicFrameChg>
        <pc:graphicFrameChg chg="add mod modGraphic">
          <ac:chgData name="Amal R Babu" userId="3a292d0a-112b-4bc3-bf38-7771656893d2" providerId="ADAL" clId="{A5FDD29D-D59E-4D75-8582-656A76804221}" dt="2022-07-28T09:29:38.827" v="1461" actId="1076"/>
          <ac:graphicFrameMkLst>
            <pc:docMk/>
            <pc:sldMk cId="1534416160" sldId="261"/>
            <ac:graphicFrameMk id="15" creationId="{E79B6A8F-3B23-9911-CACC-3CEA86CCABC2}"/>
          </ac:graphicFrameMkLst>
        </pc:graphicFrameChg>
        <pc:picChg chg="add mod">
          <ac:chgData name="Amal R Babu" userId="3a292d0a-112b-4bc3-bf38-7771656893d2" providerId="ADAL" clId="{A5FDD29D-D59E-4D75-8582-656A76804221}" dt="2022-07-28T09:21:41.348" v="1412" actId="931"/>
          <ac:picMkLst>
            <pc:docMk/>
            <pc:sldMk cId="1534416160" sldId="261"/>
            <ac:picMk id="6" creationId="{D1B2C6C4-6BC1-221C-73FE-BE3DF55FEB06}"/>
          </ac:picMkLst>
        </pc:picChg>
        <pc:picChg chg="add mod">
          <ac:chgData name="Amal R Babu" userId="3a292d0a-112b-4bc3-bf38-7771656893d2" providerId="ADAL" clId="{A5FDD29D-D59E-4D75-8582-656A76804221}" dt="2022-07-28T09:26:33.569" v="1443" actId="164"/>
          <ac:picMkLst>
            <pc:docMk/>
            <pc:sldMk cId="1534416160" sldId="261"/>
            <ac:picMk id="11" creationId="{473D4CE0-5081-36A4-88D7-719B6EAB0CE7}"/>
          </ac:picMkLst>
        </pc:picChg>
      </pc:sldChg>
      <pc:sldChg chg="addSp delSp modSp add mod modTransition delAnim modAnim">
        <pc:chgData name="Amal R Babu" userId="3a292d0a-112b-4bc3-bf38-7771656893d2" providerId="ADAL" clId="{A5FDD29D-D59E-4D75-8582-656A76804221}" dt="2022-07-28T09:37:21.889" v="1517"/>
        <pc:sldMkLst>
          <pc:docMk/>
          <pc:sldMk cId="1041418328" sldId="262"/>
        </pc:sldMkLst>
        <pc:spChg chg="add del mod">
          <ac:chgData name="Amal R Babu" userId="3a292d0a-112b-4bc3-bf38-7771656893d2" providerId="ADAL" clId="{A5FDD29D-D59E-4D75-8582-656A76804221}" dt="2022-07-28T09:28:44.854" v="1453" actId="931"/>
          <ac:spMkLst>
            <pc:docMk/>
            <pc:sldMk cId="1041418328" sldId="262"/>
            <ac:spMk id="5" creationId="{0B869C8E-C4DD-37E9-C143-731C23D7CAEA}"/>
          </ac:spMkLst>
        </pc:spChg>
        <pc:grpChg chg="del">
          <ac:chgData name="Amal R Babu" userId="3a292d0a-112b-4bc3-bf38-7771656893d2" providerId="ADAL" clId="{A5FDD29D-D59E-4D75-8582-656A76804221}" dt="2022-07-28T09:36:24.897" v="1515" actId="478"/>
          <ac:grpSpMkLst>
            <pc:docMk/>
            <pc:sldMk cId="1041418328" sldId="262"/>
            <ac:grpSpMk id="13" creationId="{15CE6B35-A78C-4424-E24F-E6B6E69408EC}"/>
          </ac:grpSpMkLst>
        </pc:grpChg>
        <pc:graphicFrameChg chg="add del modGraphic">
          <ac:chgData name="Amal R Babu" userId="3a292d0a-112b-4bc3-bf38-7771656893d2" providerId="ADAL" clId="{A5FDD29D-D59E-4D75-8582-656A76804221}" dt="2022-07-28T09:29:18.808" v="1458" actId="478"/>
          <ac:graphicFrameMkLst>
            <pc:docMk/>
            <pc:sldMk cId="1041418328" sldId="262"/>
            <ac:graphicFrameMk id="15" creationId="{D8FA1167-C39F-C228-F462-7FA4BE3F1CD0}"/>
          </ac:graphicFrameMkLst>
        </pc:graphicFrameChg>
        <pc:graphicFrameChg chg="add mod">
          <ac:chgData name="Amal R Babu" userId="3a292d0a-112b-4bc3-bf38-7771656893d2" providerId="ADAL" clId="{A5FDD29D-D59E-4D75-8582-656A76804221}" dt="2022-07-28T09:36:12.966" v="1510"/>
          <ac:graphicFrameMkLst>
            <pc:docMk/>
            <pc:sldMk cId="1041418328" sldId="262"/>
            <ac:graphicFrameMk id="16" creationId="{F6919867-A18B-DCE9-2317-78D78D876DC5}"/>
          </ac:graphicFrameMkLst>
        </pc:graphicFrameChg>
        <pc:picChg chg="del">
          <ac:chgData name="Amal R Babu" userId="3a292d0a-112b-4bc3-bf38-7771656893d2" providerId="ADAL" clId="{A5FDD29D-D59E-4D75-8582-656A76804221}" dt="2022-07-28T09:28:40.169" v="1452" actId="478"/>
          <ac:picMkLst>
            <pc:docMk/>
            <pc:sldMk cId="1041418328" sldId="262"/>
            <ac:picMk id="6" creationId="{D1B2C6C4-6BC1-221C-73FE-BE3DF55FEB06}"/>
          </ac:picMkLst>
        </pc:picChg>
        <pc:picChg chg="add mod">
          <ac:chgData name="Amal R Babu" userId="3a292d0a-112b-4bc3-bf38-7771656893d2" providerId="ADAL" clId="{A5FDD29D-D59E-4D75-8582-656A76804221}" dt="2022-07-28T09:28:53.831" v="1456" actId="108"/>
          <ac:picMkLst>
            <pc:docMk/>
            <pc:sldMk cId="1041418328" sldId="262"/>
            <ac:picMk id="10" creationId="{B0B7A09D-3B5C-E5A7-6891-8C2AB2BFD790}"/>
          </ac:picMkLst>
        </pc:picChg>
      </pc:sldChg>
      <pc:sldChg chg="addSp delSp modSp add del mod addAnim delAnim">
        <pc:chgData name="Amal R Babu" userId="3a292d0a-112b-4bc3-bf38-7771656893d2" providerId="ADAL" clId="{A5FDD29D-D59E-4D75-8582-656A76804221}" dt="2022-07-28T09:24:00.614" v="1418" actId="2890"/>
        <pc:sldMkLst>
          <pc:docMk/>
          <pc:sldMk cId="3371112830" sldId="262"/>
        </pc:sldMkLst>
        <pc:spChg chg="add del mod">
          <ac:chgData name="Amal R Babu" userId="3a292d0a-112b-4bc3-bf38-7771656893d2" providerId="ADAL" clId="{A5FDD29D-D59E-4D75-8582-656A76804221}" dt="2022-07-28T09:24:00.269" v="1417" actId="478"/>
          <ac:spMkLst>
            <pc:docMk/>
            <pc:sldMk cId="3371112830" sldId="262"/>
            <ac:spMk id="5" creationId="{E00D85FA-E8A7-3C44-22D1-CE7B455539BE}"/>
          </ac:spMkLst>
        </pc:spChg>
        <pc:picChg chg="add del">
          <ac:chgData name="Amal R Babu" userId="3a292d0a-112b-4bc3-bf38-7771656893d2" providerId="ADAL" clId="{A5FDD29D-D59E-4D75-8582-656A76804221}" dt="2022-07-28T09:24:00.269" v="1417" actId="478"/>
          <ac:picMkLst>
            <pc:docMk/>
            <pc:sldMk cId="3371112830" sldId="262"/>
            <ac:picMk id="6" creationId="{D1B2C6C4-6BC1-221C-73FE-BE3DF55FEB06}"/>
          </ac:picMkLst>
        </pc:picChg>
      </pc:sldChg>
      <pc:sldChg chg="addSp delSp modSp add mod modTransition delAnim modAnim">
        <pc:chgData name="Amal R Babu" userId="3a292d0a-112b-4bc3-bf38-7771656893d2" providerId="ADAL" clId="{A5FDD29D-D59E-4D75-8582-656A76804221}" dt="2022-07-28T12:11:57.356" v="3724" actId="692"/>
        <pc:sldMkLst>
          <pc:docMk/>
          <pc:sldMk cId="3341294243" sldId="263"/>
        </pc:sldMkLst>
        <pc:spChg chg="mod">
          <ac:chgData name="Amal R Babu" userId="3a292d0a-112b-4bc3-bf38-7771656893d2" providerId="ADAL" clId="{A5FDD29D-D59E-4D75-8582-656A76804221}" dt="2022-07-28T12:11:57.356" v="3724" actId="692"/>
          <ac:spMkLst>
            <pc:docMk/>
            <pc:sldMk cId="3341294243" sldId="263"/>
            <ac:spMk id="2" creationId="{86FA4509-6CFC-251C-260B-7384F2EFB253}"/>
          </ac:spMkLst>
        </pc:spChg>
        <pc:spChg chg="add del mod">
          <ac:chgData name="Amal R Babu" userId="3a292d0a-112b-4bc3-bf38-7771656893d2" providerId="ADAL" clId="{A5FDD29D-D59E-4D75-8582-656A76804221}" dt="2022-07-28T09:38:02.488" v="1520" actId="931"/>
          <ac:spMkLst>
            <pc:docMk/>
            <pc:sldMk cId="3341294243" sldId="263"/>
            <ac:spMk id="5" creationId="{CF140F4A-BC78-889C-5C14-1D162956A214}"/>
          </ac:spMkLst>
        </pc:spChg>
        <pc:grpChg chg="del">
          <ac:chgData name="Amal R Babu" userId="3a292d0a-112b-4bc3-bf38-7771656893d2" providerId="ADAL" clId="{A5FDD29D-D59E-4D75-8582-656A76804221}" dt="2022-07-28T09:36:19.999" v="1513" actId="478"/>
          <ac:grpSpMkLst>
            <pc:docMk/>
            <pc:sldMk cId="3341294243" sldId="263"/>
            <ac:grpSpMk id="13" creationId="{15CE6B35-A78C-4424-E24F-E6B6E69408EC}"/>
          </ac:grpSpMkLst>
        </pc:grpChg>
        <pc:graphicFrameChg chg="add del mod">
          <ac:chgData name="Amal R Babu" userId="3a292d0a-112b-4bc3-bf38-7771656893d2" providerId="ADAL" clId="{A5FDD29D-D59E-4D75-8582-656A76804221}" dt="2022-07-28T09:36:17.003" v="1512"/>
          <ac:graphicFrameMkLst>
            <pc:docMk/>
            <pc:sldMk cId="3341294243" sldId="263"/>
            <ac:graphicFrameMk id="10" creationId="{2DEFA8B0-EC4F-768D-A7F1-0E7A56D876DB}"/>
          </ac:graphicFrameMkLst>
        </pc:graphicFrameChg>
        <pc:graphicFrameChg chg="add mod ord">
          <ac:chgData name="Amal R Babu" userId="3a292d0a-112b-4bc3-bf38-7771656893d2" providerId="ADAL" clId="{A5FDD29D-D59E-4D75-8582-656A76804221}" dt="2022-07-28T09:38:08.756" v="1523" actId="166"/>
          <ac:graphicFrameMkLst>
            <pc:docMk/>
            <pc:sldMk cId="3341294243" sldId="263"/>
            <ac:graphicFrameMk id="14" creationId="{F227C360-D65A-DAC6-16CF-2D1FD73BB051}"/>
          </ac:graphicFrameMkLst>
        </pc:graphicFrameChg>
        <pc:picChg chg="del">
          <ac:chgData name="Amal R Babu" userId="3a292d0a-112b-4bc3-bf38-7771656893d2" providerId="ADAL" clId="{A5FDD29D-D59E-4D75-8582-656A76804221}" dt="2022-07-28T09:38:00.269" v="1519" actId="478"/>
          <ac:picMkLst>
            <pc:docMk/>
            <pc:sldMk cId="3341294243" sldId="263"/>
            <ac:picMk id="6" creationId="{D1B2C6C4-6BC1-221C-73FE-BE3DF55FEB06}"/>
          </ac:picMkLst>
        </pc:picChg>
        <pc:picChg chg="add mod">
          <ac:chgData name="Amal R Babu" userId="3a292d0a-112b-4bc3-bf38-7771656893d2" providerId="ADAL" clId="{A5FDD29D-D59E-4D75-8582-656A76804221}" dt="2022-07-28T09:38:04.090" v="1522" actId="962"/>
          <ac:picMkLst>
            <pc:docMk/>
            <pc:sldMk cId="3341294243" sldId="263"/>
            <ac:picMk id="15" creationId="{BA9A622E-7F56-BC15-8450-D1D11D7FB00E}"/>
          </ac:picMkLst>
        </pc:picChg>
      </pc:sldChg>
      <pc:sldChg chg="addSp delSp modSp new mod modTransition setBg modAnim">
        <pc:chgData name="Amal R Babu" userId="3a292d0a-112b-4bc3-bf38-7771656893d2" providerId="ADAL" clId="{A5FDD29D-D59E-4D75-8582-656A76804221}" dt="2022-07-28T12:12:16.728" v="3725" actId="207"/>
        <pc:sldMkLst>
          <pc:docMk/>
          <pc:sldMk cId="407846049" sldId="264"/>
        </pc:sldMkLst>
        <pc:spChg chg="add mod">
          <ac:chgData name="Amal R Babu" userId="3a292d0a-112b-4bc3-bf38-7771656893d2" providerId="ADAL" clId="{A5FDD29D-D59E-4D75-8582-656A76804221}" dt="2022-07-28T09:50:25.076" v="1800" actId="1076"/>
          <ac:spMkLst>
            <pc:docMk/>
            <pc:sldMk cId="407846049" sldId="264"/>
            <ac:spMk id="2" creationId="{4D1AAD86-538B-0270-E048-D241099B2606}"/>
          </ac:spMkLst>
        </pc:spChg>
        <pc:spChg chg="add mod">
          <ac:chgData name="Amal R Babu" userId="3a292d0a-112b-4bc3-bf38-7771656893d2" providerId="ADAL" clId="{A5FDD29D-D59E-4D75-8582-656A76804221}" dt="2022-07-28T09:50:25.076" v="1800" actId="1076"/>
          <ac:spMkLst>
            <pc:docMk/>
            <pc:sldMk cId="407846049" sldId="264"/>
            <ac:spMk id="3" creationId="{5E2D467E-1F54-297E-3E36-5A465055FC78}"/>
          </ac:spMkLst>
        </pc:spChg>
        <pc:spChg chg="add mod ord">
          <ac:chgData name="Amal R Babu" userId="3a292d0a-112b-4bc3-bf38-7771656893d2" providerId="ADAL" clId="{A5FDD29D-D59E-4D75-8582-656A76804221}" dt="2022-07-28T10:07:01.477" v="2208" actId="167"/>
          <ac:spMkLst>
            <pc:docMk/>
            <pc:sldMk cId="407846049" sldId="264"/>
            <ac:spMk id="4" creationId="{2F6FD8BA-7C2B-605E-A72D-733D62176FDC}"/>
          </ac:spMkLst>
        </pc:spChg>
        <pc:spChg chg="add mod ord topLvl">
          <ac:chgData name="Amal R Babu" userId="3a292d0a-112b-4bc3-bf38-7771656893d2" providerId="ADAL" clId="{A5FDD29D-D59E-4D75-8582-656A76804221}" dt="2022-07-28T09:50:25.076" v="1800" actId="1076"/>
          <ac:spMkLst>
            <pc:docMk/>
            <pc:sldMk cId="407846049" sldId="264"/>
            <ac:spMk id="6" creationId="{9431D8ED-205C-B778-DAE8-BBB9077416D6}"/>
          </ac:spMkLst>
        </pc:spChg>
        <pc:spChg chg="add mod ord topLvl">
          <ac:chgData name="Amal R Babu" userId="3a292d0a-112b-4bc3-bf38-7771656893d2" providerId="ADAL" clId="{A5FDD29D-D59E-4D75-8582-656A76804221}" dt="2022-07-28T12:12:16.728" v="3725" actId="207"/>
          <ac:spMkLst>
            <pc:docMk/>
            <pc:sldMk cId="407846049" sldId="264"/>
            <ac:spMk id="7" creationId="{5393C1E5-6F6E-E666-B5C9-B689DC6A5A2D}"/>
          </ac:spMkLst>
        </pc:spChg>
        <pc:spChg chg="add mod ord topLvl">
          <ac:chgData name="Amal R Babu" userId="3a292d0a-112b-4bc3-bf38-7771656893d2" providerId="ADAL" clId="{A5FDD29D-D59E-4D75-8582-656A76804221}" dt="2022-07-28T10:07:01.477" v="2208" actId="167"/>
          <ac:spMkLst>
            <pc:docMk/>
            <pc:sldMk cId="407846049" sldId="264"/>
            <ac:spMk id="8" creationId="{476F637A-3523-BA75-F92A-0D3AF1712914}"/>
          </ac:spMkLst>
        </pc:spChg>
        <pc:spChg chg="add mod ord topLvl">
          <ac:chgData name="Amal R Babu" userId="3a292d0a-112b-4bc3-bf38-7771656893d2" providerId="ADAL" clId="{A5FDD29D-D59E-4D75-8582-656A76804221}" dt="2022-07-28T10:07:01.477" v="2208" actId="167"/>
          <ac:spMkLst>
            <pc:docMk/>
            <pc:sldMk cId="407846049" sldId="264"/>
            <ac:spMk id="9" creationId="{8935255A-190C-B485-7EAE-6C80DA6674C1}"/>
          </ac:spMkLst>
        </pc:spChg>
        <pc:spChg chg="add mod">
          <ac:chgData name="Amal R Babu" userId="3a292d0a-112b-4bc3-bf38-7771656893d2" providerId="ADAL" clId="{A5FDD29D-D59E-4D75-8582-656A76804221}" dt="2022-07-28T10:25:03.418" v="2331" actId="20577"/>
          <ac:spMkLst>
            <pc:docMk/>
            <pc:sldMk cId="407846049" sldId="264"/>
            <ac:spMk id="11" creationId="{3ABECB99-8E48-4313-1073-9A3E93D143D4}"/>
          </ac:spMkLst>
        </pc:spChg>
        <pc:spChg chg="add mod">
          <ac:chgData name="Amal R Babu" userId="3a292d0a-112b-4bc3-bf38-7771656893d2" providerId="ADAL" clId="{A5FDD29D-D59E-4D75-8582-656A76804221}" dt="2022-07-28T10:25:06.167" v="2336" actId="20577"/>
          <ac:spMkLst>
            <pc:docMk/>
            <pc:sldMk cId="407846049" sldId="264"/>
            <ac:spMk id="12" creationId="{BF3C2A7C-250C-EF31-CB24-E88CB98C00A7}"/>
          </ac:spMkLst>
        </pc:spChg>
        <pc:spChg chg="add mod">
          <ac:chgData name="Amal R Babu" userId="3a292d0a-112b-4bc3-bf38-7771656893d2" providerId="ADAL" clId="{A5FDD29D-D59E-4D75-8582-656A76804221}" dt="2022-07-28T10:37:36.728" v="2460" actId="20577"/>
          <ac:spMkLst>
            <pc:docMk/>
            <pc:sldMk cId="407846049" sldId="264"/>
            <ac:spMk id="13" creationId="{B7B2A252-923F-A7C8-AFFC-4C8BFC8BBA67}"/>
          </ac:spMkLst>
        </pc:spChg>
        <pc:spChg chg="add mod">
          <ac:chgData name="Amal R Babu" userId="3a292d0a-112b-4bc3-bf38-7771656893d2" providerId="ADAL" clId="{A5FDD29D-D59E-4D75-8582-656A76804221}" dt="2022-07-28T11:01:55.114" v="2636" actId="20577"/>
          <ac:spMkLst>
            <pc:docMk/>
            <pc:sldMk cId="407846049" sldId="264"/>
            <ac:spMk id="14" creationId="{AE45F29A-450D-826E-4181-84B484A12EA4}"/>
          </ac:spMkLst>
        </pc:spChg>
        <pc:spChg chg="add mod">
          <ac:chgData name="Amal R Babu" userId="3a292d0a-112b-4bc3-bf38-7771656893d2" providerId="ADAL" clId="{A5FDD29D-D59E-4D75-8582-656A76804221}" dt="2022-07-28T10:07:21.629" v="2210" actId="14100"/>
          <ac:spMkLst>
            <pc:docMk/>
            <pc:sldMk cId="407846049" sldId="264"/>
            <ac:spMk id="15" creationId="{D5EBF12C-DDF5-BF98-3490-DF6DC668F3CF}"/>
          </ac:spMkLst>
        </pc:spChg>
        <pc:spChg chg="add mod">
          <ac:chgData name="Amal R Babu" userId="3a292d0a-112b-4bc3-bf38-7771656893d2" providerId="ADAL" clId="{A5FDD29D-D59E-4D75-8582-656A76804221}" dt="2022-07-28T09:58:18.615" v="2124" actId="692"/>
          <ac:spMkLst>
            <pc:docMk/>
            <pc:sldMk cId="407846049" sldId="264"/>
            <ac:spMk id="16" creationId="{69D33516-3B71-C3E7-1B14-DE2EF05F8B9D}"/>
          </ac:spMkLst>
        </pc:spChg>
        <pc:spChg chg="add mod">
          <ac:chgData name="Amal R Babu" userId="3a292d0a-112b-4bc3-bf38-7771656893d2" providerId="ADAL" clId="{A5FDD29D-D59E-4D75-8582-656A76804221}" dt="2022-07-28T09:58:33.821" v="2127" actId="408"/>
          <ac:spMkLst>
            <pc:docMk/>
            <pc:sldMk cId="407846049" sldId="264"/>
            <ac:spMk id="17" creationId="{6D890FBF-7101-EC9A-338A-E19A7DA038A7}"/>
          </ac:spMkLst>
        </pc:spChg>
        <pc:spChg chg="add mod">
          <ac:chgData name="Amal R Babu" userId="3a292d0a-112b-4bc3-bf38-7771656893d2" providerId="ADAL" clId="{A5FDD29D-D59E-4D75-8582-656A76804221}" dt="2022-07-28T10:04:41.844" v="2174" actId="12789"/>
          <ac:spMkLst>
            <pc:docMk/>
            <pc:sldMk cId="407846049" sldId="264"/>
            <ac:spMk id="18" creationId="{61AB7772-1087-A140-B01F-9E5B9CE40EFF}"/>
          </ac:spMkLst>
        </pc:spChg>
        <pc:spChg chg="add mod">
          <ac:chgData name="Amal R Babu" userId="3a292d0a-112b-4bc3-bf38-7771656893d2" providerId="ADAL" clId="{A5FDD29D-D59E-4D75-8582-656A76804221}" dt="2022-07-28T09:58:33.821" v="2127" actId="408"/>
          <ac:spMkLst>
            <pc:docMk/>
            <pc:sldMk cId="407846049" sldId="264"/>
            <ac:spMk id="19" creationId="{B4624958-11E1-6284-1202-8531A14FFC2D}"/>
          </ac:spMkLst>
        </pc:spChg>
        <pc:spChg chg="add mod">
          <ac:chgData name="Amal R Babu" userId="3a292d0a-112b-4bc3-bf38-7771656893d2" providerId="ADAL" clId="{A5FDD29D-D59E-4D75-8582-656A76804221}" dt="2022-07-28T09:58:33.821" v="2127" actId="408"/>
          <ac:spMkLst>
            <pc:docMk/>
            <pc:sldMk cId="407846049" sldId="264"/>
            <ac:spMk id="20" creationId="{C9C096BE-3DD4-F46A-6F38-0A976E5C86EC}"/>
          </ac:spMkLst>
        </pc:spChg>
        <pc:spChg chg="add del mod">
          <ac:chgData name="Amal R Babu" userId="3a292d0a-112b-4bc3-bf38-7771656893d2" providerId="ADAL" clId="{A5FDD29D-D59E-4D75-8582-656A76804221}" dt="2022-07-28T09:58:37.935" v="2128" actId="478"/>
          <ac:spMkLst>
            <pc:docMk/>
            <pc:sldMk cId="407846049" sldId="264"/>
            <ac:spMk id="21" creationId="{60418D06-FDD7-2697-EEA4-B70201E02C4C}"/>
          </ac:spMkLst>
        </pc:spChg>
        <pc:grpChg chg="add del mod">
          <ac:chgData name="Amal R Babu" userId="3a292d0a-112b-4bc3-bf38-7771656893d2" providerId="ADAL" clId="{A5FDD29D-D59E-4D75-8582-656A76804221}" dt="2022-07-28T09:49:10.160" v="1789" actId="165"/>
          <ac:grpSpMkLst>
            <pc:docMk/>
            <pc:sldMk cId="407846049" sldId="264"/>
            <ac:grpSpMk id="10" creationId="{85A9458E-9D61-860F-F7A6-21ADEE0A2433}"/>
          </ac:grpSpMkLst>
        </pc:grpChg>
        <pc:grpChg chg="add mod ord">
          <ac:chgData name="Amal R Babu" userId="3a292d0a-112b-4bc3-bf38-7771656893d2" providerId="ADAL" clId="{A5FDD29D-D59E-4D75-8582-656A76804221}" dt="2022-07-28T10:25:06.167" v="2336" actId="20577"/>
          <ac:grpSpMkLst>
            <pc:docMk/>
            <pc:sldMk cId="407846049" sldId="264"/>
            <ac:grpSpMk id="42" creationId="{719B0B3D-A83C-744E-5579-4B2A0F303EF8}"/>
          </ac:grpSpMkLst>
        </pc:grpChg>
        <pc:picChg chg="add del mod">
          <ac:chgData name="Amal R Babu" userId="3a292d0a-112b-4bc3-bf38-7771656893d2" providerId="ADAL" clId="{A5FDD29D-D59E-4D75-8582-656A76804221}" dt="2022-07-28T11:04:56.779" v="2657" actId="478"/>
          <ac:picMkLst>
            <pc:docMk/>
            <pc:sldMk cId="407846049" sldId="264"/>
            <ac:picMk id="5" creationId="{9C99019A-0465-C844-715C-92DD1F9B61E6}"/>
          </ac:picMkLst>
        </pc:picChg>
        <pc:picChg chg="add mod ord">
          <ac:chgData name="Amal R Babu" userId="3a292d0a-112b-4bc3-bf38-7771656893d2" providerId="ADAL" clId="{A5FDD29D-D59E-4D75-8582-656A76804221}" dt="2022-07-28T10:15:24.364" v="2282" actId="1076"/>
          <ac:picMkLst>
            <pc:docMk/>
            <pc:sldMk cId="407846049" sldId="264"/>
            <ac:picMk id="23" creationId="{9C90F7CF-5174-6C3E-7C1F-3FB5AAA3A812}"/>
          </ac:picMkLst>
        </pc:picChg>
        <pc:picChg chg="add mod ord">
          <ac:chgData name="Amal R Babu" userId="3a292d0a-112b-4bc3-bf38-7771656893d2" providerId="ADAL" clId="{A5FDD29D-D59E-4D75-8582-656A76804221}" dt="2022-07-28T10:15:24.364" v="2282" actId="1076"/>
          <ac:picMkLst>
            <pc:docMk/>
            <pc:sldMk cId="407846049" sldId="264"/>
            <ac:picMk id="25" creationId="{6A315D97-991A-DF2B-B927-3D14351E75A1}"/>
          </ac:picMkLst>
        </pc:picChg>
        <pc:picChg chg="add del mod">
          <ac:chgData name="Amal R Babu" userId="3a292d0a-112b-4bc3-bf38-7771656893d2" providerId="ADAL" clId="{A5FDD29D-D59E-4D75-8582-656A76804221}" dt="2022-07-28T10:02:14.351" v="2151" actId="478"/>
          <ac:picMkLst>
            <pc:docMk/>
            <pc:sldMk cId="407846049" sldId="264"/>
            <ac:picMk id="27" creationId="{E21EA39B-B044-58BF-1459-A2DD7EB479B4}"/>
          </ac:picMkLst>
        </pc:picChg>
        <pc:picChg chg="add mod">
          <ac:chgData name="Amal R Babu" userId="3a292d0a-112b-4bc3-bf38-7771656893d2" providerId="ADAL" clId="{A5FDD29D-D59E-4D75-8582-656A76804221}" dt="2022-07-28T10:07:43.326" v="2211" actId="12789"/>
          <ac:picMkLst>
            <pc:docMk/>
            <pc:sldMk cId="407846049" sldId="264"/>
            <ac:picMk id="29" creationId="{CABFF0A9-D333-6CFA-5C95-97462AF43745}"/>
          </ac:picMkLst>
        </pc:picChg>
        <pc:picChg chg="add mod">
          <ac:chgData name="Amal R Babu" userId="3a292d0a-112b-4bc3-bf38-7771656893d2" providerId="ADAL" clId="{A5FDD29D-D59E-4D75-8582-656A76804221}" dt="2022-07-28T10:07:43.326" v="2211" actId="12789"/>
          <ac:picMkLst>
            <pc:docMk/>
            <pc:sldMk cId="407846049" sldId="264"/>
            <ac:picMk id="31" creationId="{EA65F5C9-AAA4-1326-E672-7065CC580837}"/>
          </ac:picMkLst>
        </pc:picChg>
        <pc:picChg chg="add mod">
          <ac:chgData name="Amal R Babu" userId="3a292d0a-112b-4bc3-bf38-7771656893d2" providerId="ADAL" clId="{A5FDD29D-D59E-4D75-8582-656A76804221}" dt="2022-07-28T10:07:43.326" v="2211" actId="12789"/>
          <ac:picMkLst>
            <pc:docMk/>
            <pc:sldMk cId="407846049" sldId="264"/>
            <ac:picMk id="33" creationId="{FA7102B8-62E4-1821-82BC-880E934265CF}"/>
          </ac:picMkLst>
        </pc:picChg>
        <pc:picChg chg="add mod">
          <ac:chgData name="Amal R Babu" userId="3a292d0a-112b-4bc3-bf38-7771656893d2" providerId="ADAL" clId="{A5FDD29D-D59E-4D75-8582-656A76804221}" dt="2022-07-28T10:07:43.326" v="2211" actId="12789"/>
          <ac:picMkLst>
            <pc:docMk/>
            <pc:sldMk cId="407846049" sldId="264"/>
            <ac:picMk id="35" creationId="{489C404C-ED5F-1415-D1CE-0DA202A84DAE}"/>
          </ac:picMkLst>
        </pc:picChg>
        <pc:picChg chg="add mod">
          <ac:chgData name="Amal R Babu" userId="3a292d0a-112b-4bc3-bf38-7771656893d2" providerId="ADAL" clId="{A5FDD29D-D59E-4D75-8582-656A76804221}" dt="2022-07-28T10:07:43.326" v="2211" actId="12789"/>
          <ac:picMkLst>
            <pc:docMk/>
            <pc:sldMk cId="407846049" sldId="264"/>
            <ac:picMk id="37" creationId="{D57DB525-0492-9B99-6E83-B403A7A7DD9D}"/>
          </ac:picMkLst>
        </pc:picChg>
        <pc:picChg chg="add mod">
          <ac:chgData name="Amal R Babu" userId="3a292d0a-112b-4bc3-bf38-7771656893d2" providerId="ADAL" clId="{A5FDD29D-D59E-4D75-8582-656A76804221}" dt="2022-07-28T10:15:24.364" v="2282" actId="1076"/>
          <ac:picMkLst>
            <pc:docMk/>
            <pc:sldMk cId="407846049" sldId="264"/>
            <ac:picMk id="39" creationId="{9D6272BE-1D61-454E-D17E-4CD8B02065FF}"/>
          </ac:picMkLst>
        </pc:picChg>
        <pc:picChg chg="add mod">
          <ac:chgData name="Amal R Babu" userId="3a292d0a-112b-4bc3-bf38-7771656893d2" providerId="ADAL" clId="{A5FDD29D-D59E-4D75-8582-656A76804221}" dt="2022-07-28T10:15:24.364" v="2282" actId="1076"/>
          <ac:picMkLst>
            <pc:docMk/>
            <pc:sldMk cId="407846049" sldId="264"/>
            <ac:picMk id="40" creationId="{0D6BBAB2-F97B-E052-9332-33BFA4BC497F}"/>
          </ac:picMkLst>
        </pc:picChg>
        <pc:picChg chg="add mod ord">
          <ac:chgData name="Amal R Babu" userId="3a292d0a-112b-4bc3-bf38-7771656893d2" providerId="ADAL" clId="{A5FDD29D-D59E-4D75-8582-656A76804221}" dt="2022-07-28T10:15:24.364" v="2282" actId="1076"/>
          <ac:picMkLst>
            <pc:docMk/>
            <pc:sldMk cId="407846049" sldId="264"/>
            <ac:picMk id="41" creationId="{766F88BC-6800-C877-D68C-80040AE3E7D3}"/>
          </ac:picMkLst>
        </pc:picChg>
      </pc:sldChg>
      <pc:sldChg chg="addSp delSp modSp add mod modTransition setBg delAnim modAnim">
        <pc:chgData name="Amal R Babu" userId="3a292d0a-112b-4bc3-bf38-7771656893d2" providerId="ADAL" clId="{A5FDD29D-D59E-4D75-8582-656A76804221}" dt="2022-07-28T11:45:12.489" v="3327"/>
        <pc:sldMkLst>
          <pc:docMk/>
          <pc:sldMk cId="2139625262" sldId="265"/>
        </pc:sldMkLst>
        <pc:spChg chg="mod ord">
          <ac:chgData name="Amal R Babu" userId="3a292d0a-112b-4bc3-bf38-7771656893d2" providerId="ADAL" clId="{A5FDD29D-D59E-4D75-8582-656A76804221}" dt="2022-07-28T10:16:52.053" v="2289" actId="167"/>
          <ac:spMkLst>
            <pc:docMk/>
            <pc:sldMk cId="2139625262" sldId="265"/>
            <ac:spMk id="6" creationId="{9431D8ED-205C-B778-DAE8-BBB9077416D6}"/>
          </ac:spMkLst>
        </pc:spChg>
        <pc:spChg chg="mod ord">
          <ac:chgData name="Amal R Babu" userId="3a292d0a-112b-4bc3-bf38-7771656893d2" providerId="ADAL" clId="{A5FDD29D-D59E-4D75-8582-656A76804221}" dt="2022-07-28T10:16:56.333" v="2290" actId="166"/>
          <ac:spMkLst>
            <pc:docMk/>
            <pc:sldMk cId="2139625262" sldId="265"/>
            <ac:spMk id="7" creationId="{5393C1E5-6F6E-E666-B5C9-B689DC6A5A2D}"/>
          </ac:spMkLst>
        </pc:spChg>
        <pc:spChg chg="mod ord">
          <ac:chgData name="Amal R Babu" userId="3a292d0a-112b-4bc3-bf38-7771656893d2" providerId="ADAL" clId="{A5FDD29D-D59E-4D75-8582-656A76804221}" dt="2022-07-28T10:24:59.769" v="2326" actId="20577"/>
          <ac:spMkLst>
            <pc:docMk/>
            <pc:sldMk cId="2139625262" sldId="265"/>
            <ac:spMk id="11" creationId="{3ABECB99-8E48-4313-1073-9A3E93D143D4}"/>
          </ac:spMkLst>
        </pc:spChg>
        <pc:spChg chg="mod ord">
          <ac:chgData name="Amal R Babu" userId="3a292d0a-112b-4bc3-bf38-7771656893d2" providerId="ADAL" clId="{A5FDD29D-D59E-4D75-8582-656A76804221}" dt="2022-07-28T10:24:56.381" v="2321" actId="20577"/>
          <ac:spMkLst>
            <pc:docMk/>
            <pc:sldMk cId="2139625262" sldId="265"/>
            <ac:spMk id="12" creationId="{BF3C2A7C-250C-EF31-CB24-E88CB98C00A7}"/>
          </ac:spMkLst>
        </pc:spChg>
        <pc:spChg chg="mod">
          <ac:chgData name="Amal R Babu" userId="3a292d0a-112b-4bc3-bf38-7771656893d2" providerId="ADAL" clId="{A5FDD29D-D59E-4D75-8582-656A76804221}" dt="2022-07-28T10:37:32.617" v="2453" actId="20577"/>
          <ac:spMkLst>
            <pc:docMk/>
            <pc:sldMk cId="2139625262" sldId="265"/>
            <ac:spMk id="13" creationId="{B7B2A252-923F-A7C8-AFFC-4C8BFC8BBA67}"/>
          </ac:spMkLst>
        </pc:spChg>
        <pc:spChg chg="mod">
          <ac:chgData name="Amal R Babu" userId="3a292d0a-112b-4bc3-bf38-7771656893d2" providerId="ADAL" clId="{A5FDD29D-D59E-4D75-8582-656A76804221}" dt="2022-07-28T10:19:58.212" v="2299" actId="14100"/>
          <ac:spMkLst>
            <pc:docMk/>
            <pc:sldMk cId="2139625262" sldId="265"/>
            <ac:spMk id="15" creationId="{D5EBF12C-DDF5-BF98-3490-DF6DC668F3CF}"/>
          </ac:spMkLst>
        </pc:spChg>
        <pc:spChg chg="mod">
          <ac:chgData name="Amal R Babu" userId="3a292d0a-112b-4bc3-bf38-7771656893d2" providerId="ADAL" clId="{A5FDD29D-D59E-4D75-8582-656A76804221}" dt="2022-07-28T10:29:30.069" v="2390" actId="12789"/>
          <ac:spMkLst>
            <pc:docMk/>
            <pc:sldMk cId="2139625262" sldId="265"/>
            <ac:spMk id="16" creationId="{69D33516-3B71-C3E7-1B14-DE2EF05F8B9D}"/>
          </ac:spMkLst>
        </pc:spChg>
        <pc:spChg chg="mod">
          <ac:chgData name="Amal R Babu" userId="3a292d0a-112b-4bc3-bf38-7771656893d2" providerId="ADAL" clId="{A5FDD29D-D59E-4D75-8582-656A76804221}" dt="2022-07-28T10:29:27.588" v="2388" actId="12789"/>
          <ac:spMkLst>
            <pc:docMk/>
            <pc:sldMk cId="2139625262" sldId="265"/>
            <ac:spMk id="17" creationId="{6D890FBF-7101-EC9A-338A-E19A7DA038A7}"/>
          </ac:spMkLst>
        </pc:spChg>
        <pc:spChg chg="mod">
          <ac:chgData name="Amal R Babu" userId="3a292d0a-112b-4bc3-bf38-7771656893d2" providerId="ADAL" clId="{A5FDD29D-D59E-4D75-8582-656A76804221}" dt="2022-07-28T10:29:24.549" v="2386" actId="12789"/>
          <ac:spMkLst>
            <pc:docMk/>
            <pc:sldMk cId="2139625262" sldId="265"/>
            <ac:spMk id="18" creationId="{61AB7772-1087-A140-B01F-9E5B9CE40EFF}"/>
          </ac:spMkLst>
        </pc:spChg>
        <pc:spChg chg="mod">
          <ac:chgData name="Amal R Babu" userId="3a292d0a-112b-4bc3-bf38-7771656893d2" providerId="ADAL" clId="{A5FDD29D-D59E-4D75-8582-656A76804221}" dt="2022-07-28T10:29:20.798" v="2384" actId="12789"/>
          <ac:spMkLst>
            <pc:docMk/>
            <pc:sldMk cId="2139625262" sldId="265"/>
            <ac:spMk id="19" creationId="{B4624958-11E1-6284-1202-8531A14FFC2D}"/>
          </ac:spMkLst>
        </pc:spChg>
        <pc:spChg chg="mod">
          <ac:chgData name="Amal R Babu" userId="3a292d0a-112b-4bc3-bf38-7771656893d2" providerId="ADAL" clId="{A5FDD29D-D59E-4D75-8582-656A76804221}" dt="2022-07-28T11:44:59.859" v="3325" actId="12789"/>
          <ac:spMkLst>
            <pc:docMk/>
            <pc:sldMk cId="2139625262" sldId="265"/>
            <ac:spMk id="20" creationId="{C9C096BE-3DD4-F46A-6F38-0A976E5C86EC}"/>
          </ac:spMkLst>
        </pc:spChg>
        <pc:picChg chg="del">
          <ac:chgData name="Amal R Babu" userId="3a292d0a-112b-4bc3-bf38-7771656893d2" providerId="ADAL" clId="{A5FDD29D-D59E-4D75-8582-656A76804221}" dt="2022-07-28T11:04:59.919" v="2659" actId="478"/>
          <ac:picMkLst>
            <pc:docMk/>
            <pc:sldMk cId="2139625262" sldId="265"/>
            <ac:picMk id="5" creationId="{9C99019A-0465-C844-715C-92DD1F9B61E6}"/>
          </ac:picMkLst>
        </pc:picChg>
        <pc:picChg chg="add del mod">
          <ac:chgData name="Amal R Babu" userId="3a292d0a-112b-4bc3-bf38-7771656893d2" providerId="ADAL" clId="{A5FDD29D-D59E-4D75-8582-656A76804221}" dt="2022-07-28T10:23:41.749" v="2312" actId="478"/>
          <ac:picMkLst>
            <pc:docMk/>
            <pc:sldMk cId="2139625262" sldId="265"/>
            <ac:picMk id="21" creationId="{6A922023-F528-94DC-0B90-ED5955BD35EC}"/>
          </ac:picMkLst>
        </pc:picChg>
        <pc:picChg chg="del">
          <ac:chgData name="Amal R Babu" userId="3a292d0a-112b-4bc3-bf38-7771656893d2" providerId="ADAL" clId="{A5FDD29D-D59E-4D75-8582-656A76804221}" dt="2022-07-28T10:19:49.706" v="2298" actId="478"/>
          <ac:picMkLst>
            <pc:docMk/>
            <pc:sldMk cId="2139625262" sldId="265"/>
            <ac:picMk id="23" creationId="{9C90F7CF-5174-6C3E-7C1F-3FB5AAA3A812}"/>
          </ac:picMkLst>
        </pc:picChg>
        <pc:picChg chg="add mod">
          <ac:chgData name="Amal R Babu" userId="3a292d0a-112b-4bc3-bf38-7771656893d2" providerId="ADAL" clId="{A5FDD29D-D59E-4D75-8582-656A76804221}" dt="2022-07-28T10:24:28.507" v="2316" actId="1076"/>
          <ac:picMkLst>
            <pc:docMk/>
            <pc:sldMk cId="2139625262" sldId="265"/>
            <ac:picMk id="24" creationId="{5B216B9F-6B58-77C5-84EE-4DA8112340EB}"/>
          </ac:picMkLst>
        </pc:picChg>
        <pc:picChg chg="del">
          <ac:chgData name="Amal R Babu" userId="3a292d0a-112b-4bc3-bf38-7771656893d2" providerId="ADAL" clId="{A5FDD29D-D59E-4D75-8582-656A76804221}" dt="2022-07-28T10:19:47.253" v="2297" actId="478"/>
          <ac:picMkLst>
            <pc:docMk/>
            <pc:sldMk cId="2139625262" sldId="265"/>
            <ac:picMk id="25" creationId="{6A315D97-991A-DF2B-B927-3D14351E75A1}"/>
          </ac:picMkLst>
        </pc:picChg>
        <pc:picChg chg="add mod">
          <ac:chgData name="Amal R Babu" userId="3a292d0a-112b-4bc3-bf38-7771656893d2" providerId="ADAL" clId="{A5FDD29D-D59E-4D75-8582-656A76804221}" dt="2022-07-28T10:29:24.549" v="2386" actId="12789"/>
          <ac:picMkLst>
            <pc:docMk/>
            <pc:sldMk cId="2139625262" sldId="265"/>
            <ac:picMk id="27" creationId="{2BA766D1-78C8-C6AD-E9AE-6B9D85E99568}"/>
          </ac:picMkLst>
        </pc:picChg>
        <pc:picChg chg="del">
          <ac:chgData name="Amal R Babu" userId="3a292d0a-112b-4bc3-bf38-7771656893d2" providerId="ADAL" clId="{A5FDD29D-D59E-4D75-8582-656A76804221}" dt="2022-07-28T10:28:18.828" v="2361" actId="478"/>
          <ac:picMkLst>
            <pc:docMk/>
            <pc:sldMk cId="2139625262" sldId="265"/>
            <ac:picMk id="29" creationId="{CABFF0A9-D333-6CFA-5C95-97462AF43745}"/>
          </ac:picMkLst>
        </pc:picChg>
        <pc:picChg chg="add mod">
          <ac:chgData name="Amal R Babu" userId="3a292d0a-112b-4bc3-bf38-7771656893d2" providerId="ADAL" clId="{A5FDD29D-D59E-4D75-8582-656A76804221}" dt="2022-07-28T10:24:28.507" v="2316" actId="1076"/>
          <ac:picMkLst>
            <pc:docMk/>
            <pc:sldMk cId="2139625262" sldId="265"/>
            <ac:picMk id="30" creationId="{2648624C-8F19-4752-6831-4DE1FCD1F8CC}"/>
          </ac:picMkLst>
        </pc:picChg>
        <pc:picChg chg="del">
          <ac:chgData name="Amal R Babu" userId="3a292d0a-112b-4bc3-bf38-7771656893d2" providerId="ADAL" clId="{A5FDD29D-D59E-4D75-8582-656A76804221}" dt="2022-07-28T10:27:48.762" v="2349" actId="478"/>
          <ac:picMkLst>
            <pc:docMk/>
            <pc:sldMk cId="2139625262" sldId="265"/>
            <ac:picMk id="31" creationId="{EA65F5C9-AAA4-1326-E672-7065CC580837}"/>
          </ac:picMkLst>
        </pc:picChg>
        <pc:picChg chg="add mod">
          <ac:chgData name="Amal R Babu" userId="3a292d0a-112b-4bc3-bf38-7771656893d2" providerId="ADAL" clId="{A5FDD29D-D59E-4D75-8582-656A76804221}" dt="2022-07-28T10:24:28.507" v="2316" actId="1076"/>
          <ac:picMkLst>
            <pc:docMk/>
            <pc:sldMk cId="2139625262" sldId="265"/>
            <ac:picMk id="32" creationId="{2C1D07DF-2468-D76C-B350-9D1DA99F0F21}"/>
          </ac:picMkLst>
        </pc:picChg>
        <pc:picChg chg="del">
          <ac:chgData name="Amal R Babu" userId="3a292d0a-112b-4bc3-bf38-7771656893d2" providerId="ADAL" clId="{A5FDD29D-D59E-4D75-8582-656A76804221}" dt="2022-07-28T10:28:47.125" v="2372" actId="478"/>
          <ac:picMkLst>
            <pc:docMk/>
            <pc:sldMk cId="2139625262" sldId="265"/>
            <ac:picMk id="33" creationId="{FA7102B8-62E4-1821-82BC-880E934265CF}"/>
          </ac:picMkLst>
        </pc:picChg>
        <pc:picChg chg="add mod">
          <ac:chgData name="Amal R Babu" userId="3a292d0a-112b-4bc3-bf38-7771656893d2" providerId="ADAL" clId="{A5FDD29D-D59E-4D75-8582-656A76804221}" dt="2022-07-28T10:24:28.507" v="2316" actId="1076"/>
          <ac:picMkLst>
            <pc:docMk/>
            <pc:sldMk cId="2139625262" sldId="265"/>
            <ac:picMk id="34" creationId="{C1AAEFA5-83E5-3E0E-5960-51FAE2602AAC}"/>
          </ac:picMkLst>
        </pc:picChg>
        <pc:picChg chg="del">
          <ac:chgData name="Amal R Babu" userId="3a292d0a-112b-4bc3-bf38-7771656893d2" providerId="ADAL" clId="{A5FDD29D-D59E-4D75-8582-656A76804221}" dt="2022-07-28T10:28:56.519" v="2376" actId="478"/>
          <ac:picMkLst>
            <pc:docMk/>
            <pc:sldMk cId="2139625262" sldId="265"/>
            <ac:picMk id="35" creationId="{489C404C-ED5F-1415-D1CE-0DA202A84DAE}"/>
          </ac:picMkLst>
        </pc:picChg>
        <pc:picChg chg="add mod">
          <ac:chgData name="Amal R Babu" userId="3a292d0a-112b-4bc3-bf38-7771656893d2" providerId="ADAL" clId="{A5FDD29D-D59E-4D75-8582-656A76804221}" dt="2022-07-28T10:29:27.588" v="2388" actId="12789"/>
          <ac:picMkLst>
            <pc:docMk/>
            <pc:sldMk cId="2139625262" sldId="265"/>
            <ac:picMk id="36" creationId="{E31ED568-2763-A5AD-66D4-196DB613D224}"/>
          </ac:picMkLst>
        </pc:picChg>
        <pc:picChg chg="del">
          <ac:chgData name="Amal R Babu" userId="3a292d0a-112b-4bc3-bf38-7771656893d2" providerId="ADAL" clId="{A5FDD29D-D59E-4D75-8582-656A76804221}" dt="2022-07-28T10:28:48.021" v="2373" actId="478"/>
          <ac:picMkLst>
            <pc:docMk/>
            <pc:sldMk cId="2139625262" sldId="265"/>
            <ac:picMk id="37" creationId="{D57DB525-0492-9B99-6E83-B403A7A7DD9D}"/>
          </ac:picMkLst>
        </pc:picChg>
        <pc:picChg chg="del">
          <ac:chgData name="Amal R Babu" userId="3a292d0a-112b-4bc3-bf38-7771656893d2" providerId="ADAL" clId="{A5FDD29D-D59E-4D75-8582-656A76804221}" dt="2022-07-28T10:19:47.253" v="2297" actId="478"/>
          <ac:picMkLst>
            <pc:docMk/>
            <pc:sldMk cId="2139625262" sldId="265"/>
            <ac:picMk id="39" creationId="{9D6272BE-1D61-454E-D17E-4CD8B02065FF}"/>
          </ac:picMkLst>
        </pc:picChg>
        <pc:picChg chg="del">
          <ac:chgData name="Amal R Babu" userId="3a292d0a-112b-4bc3-bf38-7771656893d2" providerId="ADAL" clId="{A5FDD29D-D59E-4D75-8582-656A76804221}" dt="2022-07-28T10:19:47.253" v="2297" actId="478"/>
          <ac:picMkLst>
            <pc:docMk/>
            <pc:sldMk cId="2139625262" sldId="265"/>
            <ac:picMk id="40" creationId="{0D6BBAB2-F97B-E052-9332-33BFA4BC497F}"/>
          </ac:picMkLst>
        </pc:picChg>
        <pc:picChg chg="del">
          <ac:chgData name="Amal R Babu" userId="3a292d0a-112b-4bc3-bf38-7771656893d2" providerId="ADAL" clId="{A5FDD29D-D59E-4D75-8582-656A76804221}" dt="2022-07-28T10:19:47.253" v="2297" actId="478"/>
          <ac:picMkLst>
            <pc:docMk/>
            <pc:sldMk cId="2139625262" sldId="265"/>
            <ac:picMk id="41" creationId="{766F88BC-6800-C877-D68C-80040AE3E7D3}"/>
          </ac:picMkLst>
        </pc:picChg>
        <pc:picChg chg="add mod">
          <ac:chgData name="Amal R Babu" userId="3a292d0a-112b-4bc3-bf38-7771656893d2" providerId="ADAL" clId="{A5FDD29D-D59E-4D75-8582-656A76804221}" dt="2022-07-28T10:29:20.798" v="2384" actId="12789"/>
          <ac:picMkLst>
            <pc:docMk/>
            <pc:sldMk cId="2139625262" sldId="265"/>
            <ac:picMk id="42" creationId="{770FB134-AD63-C33F-724C-3D0D05972DB0}"/>
          </ac:picMkLst>
        </pc:picChg>
        <pc:picChg chg="add mod">
          <ac:chgData name="Amal R Babu" userId="3a292d0a-112b-4bc3-bf38-7771656893d2" providerId="ADAL" clId="{A5FDD29D-D59E-4D75-8582-656A76804221}" dt="2022-07-28T10:29:30.069" v="2390" actId="12789"/>
          <ac:picMkLst>
            <pc:docMk/>
            <pc:sldMk cId="2139625262" sldId="265"/>
            <ac:picMk id="44" creationId="{09520B4C-D6B1-63C4-DE2C-1BC38759CBA6}"/>
          </ac:picMkLst>
        </pc:picChg>
        <pc:picChg chg="add del mod">
          <ac:chgData name="Amal R Babu" userId="3a292d0a-112b-4bc3-bf38-7771656893d2" providerId="ADAL" clId="{A5FDD29D-D59E-4D75-8582-656A76804221}" dt="2022-07-28T11:44:46.683" v="3321" actId="478"/>
          <ac:picMkLst>
            <pc:docMk/>
            <pc:sldMk cId="2139625262" sldId="265"/>
            <ac:picMk id="45" creationId="{E5688F34-0C4B-B105-066F-56E12A77246F}"/>
          </ac:picMkLst>
        </pc:picChg>
        <pc:picChg chg="add mod">
          <ac:chgData name="Amal R Babu" userId="3a292d0a-112b-4bc3-bf38-7771656893d2" providerId="ADAL" clId="{A5FDD29D-D59E-4D75-8582-656A76804221}" dt="2022-07-28T11:44:59.859" v="3325" actId="12789"/>
          <ac:picMkLst>
            <pc:docMk/>
            <pc:sldMk cId="2139625262" sldId="265"/>
            <ac:picMk id="46" creationId="{75475698-CB96-298D-1DE9-1E88185B35D0}"/>
          </ac:picMkLst>
        </pc:picChg>
      </pc:sldChg>
      <pc:sldChg chg="addSp delSp modSp add mod setBg delAnim modAnim">
        <pc:chgData name="Amal R Babu" userId="3a292d0a-112b-4bc3-bf38-7771656893d2" providerId="ADAL" clId="{A5FDD29D-D59E-4D75-8582-656A76804221}" dt="2022-07-28T11:44:40.058" v="3320"/>
        <pc:sldMkLst>
          <pc:docMk/>
          <pc:sldMk cId="947519201" sldId="266"/>
        </pc:sldMkLst>
        <pc:spChg chg="mod ord">
          <ac:chgData name="Amal R Babu" userId="3a292d0a-112b-4bc3-bf38-7771656893d2" providerId="ADAL" clId="{A5FDD29D-D59E-4D75-8582-656A76804221}" dt="2022-07-28T10:35:22.374" v="2436" actId="167"/>
          <ac:spMkLst>
            <pc:docMk/>
            <pc:sldMk cId="947519201" sldId="266"/>
            <ac:spMk id="7" creationId="{5393C1E5-6F6E-E666-B5C9-B689DC6A5A2D}"/>
          </ac:spMkLst>
        </pc:spChg>
        <pc:spChg chg="mod ord">
          <ac:chgData name="Amal R Babu" userId="3a292d0a-112b-4bc3-bf38-7771656893d2" providerId="ADAL" clId="{A5FDD29D-D59E-4D75-8582-656A76804221}" dt="2022-07-28T10:35:33.850" v="2445" actId="166"/>
          <ac:spMkLst>
            <pc:docMk/>
            <pc:sldMk cId="947519201" sldId="266"/>
            <ac:spMk id="9" creationId="{8935255A-190C-B485-7EAE-6C80DA6674C1}"/>
          </ac:spMkLst>
        </pc:spChg>
        <pc:spChg chg="mod ord">
          <ac:chgData name="Amal R Babu" userId="3a292d0a-112b-4bc3-bf38-7771656893d2" providerId="ADAL" clId="{A5FDD29D-D59E-4D75-8582-656A76804221}" dt="2022-07-28T10:35:22.374" v="2436" actId="167"/>
          <ac:spMkLst>
            <pc:docMk/>
            <pc:sldMk cId="947519201" sldId="266"/>
            <ac:spMk id="12" creationId="{BF3C2A7C-250C-EF31-CB24-E88CB98C00A7}"/>
          </ac:spMkLst>
        </pc:spChg>
        <pc:spChg chg="mod ord">
          <ac:chgData name="Amal R Babu" userId="3a292d0a-112b-4bc3-bf38-7771656893d2" providerId="ADAL" clId="{A5FDD29D-D59E-4D75-8582-656A76804221}" dt="2022-07-28T10:35:33.850" v="2445" actId="166"/>
          <ac:spMkLst>
            <pc:docMk/>
            <pc:sldMk cId="947519201" sldId="266"/>
            <ac:spMk id="13" creationId="{B7B2A252-923F-A7C8-AFFC-4C8BFC8BBA67}"/>
          </ac:spMkLst>
        </pc:spChg>
        <pc:spChg chg="mod">
          <ac:chgData name="Amal R Babu" userId="3a292d0a-112b-4bc3-bf38-7771656893d2" providerId="ADAL" clId="{A5FDD29D-D59E-4D75-8582-656A76804221}" dt="2022-07-28T11:01:50.320" v="2629" actId="20577"/>
          <ac:spMkLst>
            <pc:docMk/>
            <pc:sldMk cId="947519201" sldId="266"/>
            <ac:spMk id="14" creationId="{AE45F29A-450D-826E-4181-84B484A12EA4}"/>
          </ac:spMkLst>
        </pc:spChg>
        <pc:spChg chg="mod">
          <ac:chgData name="Amal R Babu" userId="3a292d0a-112b-4bc3-bf38-7771656893d2" providerId="ADAL" clId="{A5FDD29D-D59E-4D75-8582-656A76804221}" dt="2022-07-28T10:46:41.793" v="2475" actId="20577"/>
          <ac:spMkLst>
            <pc:docMk/>
            <pc:sldMk cId="947519201" sldId="266"/>
            <ac:spMk id="15" creationId="{D5EBF12C-DDF5-BF98-3490-DF6DC668F3CF}"/>
          </ac:spMkLst>
        </pc:spChg>
        <pc:spChg chg="mod">
          <ac:chgData name="Amal R Babu" userId="3a292d0a-112b-4bc3-bf38-7771656893d2" providerId="ADAL" clId="{A5FDD29D-D59E-4D75-8582-656A76804221}" dt="2022-07-28T11:26:52.525" v="3129" actId="12788"/>
          <ac:spMkLst>
            <pc:docMk/>
            <pc:sldMk cId="947519201" sldId="266"/>
            <ac:spMk id="16" creationId="{69D33516-3B71-C3E7-1B14-DE2EF05F8B9D}"/>
          </ac:spMkLst>
        </pc:spChg>
        <pc:spChg chg="mod">
          <ac:chgData name="Amal R Babu" userId="3a292d0a-112b-4bc3-bf38-7771656893d2" providerId="ADAL" clId="{A5FDD29D-D59E-4D75-8582-656A76804221}" dt="2022-07-28T10:56:15.946" v="2577" actId="12789"/>
          <ac:spMkLst>
            <pc:docMk/>
            <pc:sldMk cId="947519201" sldId="266"/>
            <ac:spMk id="18" creationId="{61AB7772-1087-A140-B01F-9E5B9CE40EFF}"/>
          </ac:spMkLst>
        </pc:spChg>
        <pc:spChg chg="mod">
          <ac:chgData name="Amal R Babu" userId="3a292d0a-112b-4bc3-bf38-7771656893d2" providerId="ADAL" clId="{A5FDD29D-D59E-4D75-8582-656A76804221}" dt="2022-07-28T10:55:35.405" v="2567" actId="12789"/>
          <ac:spMkLst>
            <pc:docMk/>
            <pc:sldMk cId="947519201" sldId="266"/>
            <ac:spMk id="19" creationId="{B4624958-11E1-6284-1202-8531A14FFC2D}"/>
          </ac:spMkLst>
        </pc:spChg>
        <pc:spChg chg="mod">
          <ac:chgData name="Amal R Babu" userId="3a292d0a-112b-4bc3-bf38-7771656893d2" providerId="ADAL" clId="{A5FDD29D-D59E-4D75-8582-656A76804221}" dt="2022-07-28T10:55:23.173" v="2560" actId="12789"/>
          <ac:spMkLst>
            <pc:docMk/>
            <pc:sldMk cId="947519201" sldId="266"/>
            <ac:spMk id="20" creationId="{C9C096BE-3DD4-F46A-6F38-0A976E5C86EC}"/>
          </ac:spMkLst>
        </pc:spChg>
        <pc:picChg chg="del">
          <ac:chgData name="Amal R Babu" userId="3a292d0a-112b-4bc3-bf38-7771656893d2" providerId="ADAL" clId="{A5FDD29D-D59E-4D75-8582-656A76804221}" dt="2022-07-28T11:04:58.479" v="2658" actId="478"/>
          <ac:picMkLst>
            <pc:docMk/>
            <pc:sldMk cId="947519201" sldId="266"/>
            <ac:picMk id="5" creationId="{9C99019A-0465-C844-715C-92DD1F9B61E6}"/>
          </ac:picMkLst>
        </pc:picChg>
        <pc:picChg chg="add mod or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21" creationId="{745FCC0D-D4F9-2449-7AEE-17D6A6070BA7}"/>
          </ac:picMkLst>
        </pc:picChg>
        <pc:picChg chg="add mod or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23" creationId="{F8653A36-6452-256D-9CD9-8BA173F4B05E}"/>
          </ac:picMkLst>
        </pc:picChg>
        <pc:picChg chg="del">
          <ac:chgData name="Amal R Babu" userId="3a292d0a-112b-4bc3-bf38-7771656893d2" providerId="ADAL" clId="{A5FDD29D-D59E-4D75-8582-656A76804221}" dt="2022-07-28T10:33:38.760" v="2409" actId="478"/>
          <ac:picMkLst>
            <pc:docMk/>
            <pc:sldMk cId="947519201" sldId="266"/>
            <ac:picMk id="24" creationId="{5B216B9F-6B58-77C5-84EE-4DA8112340EB}"/>
          </ac:picMkLst>
        </pc:picChg>
        <pc:picChg chg="add del mod">
          <ac:chgData name="Amal R Babu" userId="3a292d0a-112b-4bc3-bf38-7771656893d2" providerId="ADAL" clId="{A5FDD29D-D59E-4D75-8582-656A76804221}" dt="2022-07-28T11:44:24.594" v="3317" actId="478"/>
          <ac:picMkLst>
            <pc:docMk/>
            <pc:sldMk cId="947519201" sldId="266"/>
            <ac:picMk id="26" creationId="{44740922-6DE8-34E8-07AC-E7E33FB5AE63}"/>
          </ac:picMkLst>
        </pc:picChg>
        <pc:picChg chg="del">
          <ac:chgData name="Amal R Babu" userId="3a292d0a-112b-4bc3-bf38-7771656893d2" providerId="ADAL" clId="{A5FDD29D-D59E-4D75-8582-656A76804221}" dt="2022-07-28T10:54:59.029" v="2544" actId="478"/>
          <ac:picMkLst>
            <pc:docMk/>
            <pc:sldMk cId="947519201" sldId="266"/>
            <ac:picMk id="27" creationId="{2BA766D1-78C8-C6AD-E9AE-6B9D85E99568}"/>
          </ac:picMkLst>
        </pc:picChg>
        <pc:picChg chg="add mod or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29" creationId="{93AB0B57-19FE-E03A-364E-490FF0E354DB}"/>
          </ac:picMkLst>
        </pc:picChg>
        <pc:picChg chg="del">
          <ac:chgData name="Amal R Babu" userId="3a292d0a-112b-4bc3-bf38-7771656893d2" providerId="ADAL" clId="{A5FDD29D-D59E-4D75-8582-656A76804221}" dt="2022-07-28T10:34:44.740" v="2431" actId="478"/>
          <ac:picMkLst>
            <pc:docMk/>
            <pc:sldMk cId="947519201" sldId="266"/>
            <ac:picMk id="30" creationId="{2648624C-8F19-4752-6831-4DE1FCD1F8CC}"/>
          </ac:picMkLst>
        </pc:picChg>
        <pc:picChg chg="del mod">
          <ac:chgData name="Amal R Babu" userId="3a292d0a-112b-4bc3-bf38-7771656893d2" providerId="ADAL" clId="{A5FDD29D-D59E-4D75-8582-656A76804221}" dt="2022-07-28T10:51:59.724" v="2516" actId="478"/>
          <ac:picMkLst>
            <pc:docMk/>
            <pc:sldMk cId="947519201" sldId="266"/>
            <ac:picMk id="32" creationId="{2C1D07DF-2468-D76C-B350-9D1DA99F0F21}"/>
          </ac:picMkLst>
        </pc:picChg>
        <pc:picChg chg="add mod">
          <ac:chgData name="Amal R Babu" userId="3a292d0a-112b-4bc3-bf38-7771656893d2" providerId="ADAL" clId="{A5FDD29D-D59E-4D75-8582-656A76804221}" dt="2022-07-28T10:55:35.405" v="2567" actId="12789"/>
          <ac:picMkLst>
            <pc:docMk/>
            <pc:sldMk cId="947519201" sldId="266"/>
            <ac:picMk id="33" creationId="{BC7F284F-FD7D-8D26-B09F-8F1266C70847}"/>
          </ac:picMkLst>
        </pc:picChg>
        <pc:picChg chg="del mod">
          <ac:chgData name="Amal R Babu" userId="3a292d0a-112b-4bc3-bf38-7771656893d2" providerId="ADAL" clId="{A5FDD29D-D59E-4D75-8582-656A76804221}" dt="2022-07-28T10:51:59.724" v="2516" actId="478"/>
          <ac:picMkLst>
            <pc:docMk/>
            <pc:sldMk cId="947519201" sldId="266"/>
            <ac:picMk id="34" creationId="{C1AAEFA5-83E5-3E0E-5960-51FAE2602AAC}"/>
          </ac:picMkLst>
        </pc:picChg>
        <pc:picChg chg="del">
          <ac:chgData name="Amal R Babu" userId="3a292d0a-112b-4bc3-bf38-7771656893d2" providerId="ADAL" clId="{A5FDD29D-D59E-4D75-8582-656A76804221}" dt="2022-07-28T10:54:59.029" v="2544" actId="478"/>
          <ac:picMkLst>
            <pc:docMk/>
            <pc:sldMk cId="947519201" sldId="266"/>
            <ac:picMk id="36" creationId="{E31ED568-2763-A5AD-66D4-196DB613D224}"/>
          </ac:picMkLst>
        </pc:picChg>
        <pc:picChg chg="add mod">
          <ac:chgData name="Amal R Babu" userId="3a292d0a-112b-4bc3-bf38-7771656893d2" providerId="ADAL" clId="{A5FDD29D-D59E-4D75-8582-656A76804221}" dt="2022-07-28T10:56:15.946" v="2577" actId="12789"/>
          <ac:picMkLst>
            <pc:docMk/>
            <pc:sldMk cId="947519201" sldId="266"/>
            <ac:picMk id="37" creationId="{5A0355FB-6C7A-D425-7E52-91CFA901A51E}"/>
          </ac:picMkLst>
        </pc:picChg>
        <pc:picChg chg="add del mod ord">
          <ac:chgData name="Amal R Babu" userId="3a292d0a-112b-4bc3-bf38-7771656893d2" providerId="ADAL" clId="{A5FDD29D-D59E-4D75-8582-656A76804221}" dt="2022-07-28T10:51:59.724" v="2516" actId="478"/>
          <ac:picMkLst>
            <pc:docMk/>
            <pc:sldMk cId="947519201" sldId="266"/>
            <ac:picMk id="39" creationId="{B696FC14-E1AC-32F5-AE63-0C228A238ECB}"/>
          </ac:picMkLst>
        </pc:picChg>
        <pc:picChg chg="add mo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40" creationId="{9D10C9A3-39BD-5D01-6E7F-8D56A0417D83}"/>
          </ac:picMkLst>
        </pc:picChg>
        <pc:picChg chg="add mo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41" creationId="{CD68C734-0DFB-F212-46D7-AD1A3F98FDEB}"/>
          </ac:picMkLst>
        </pc:picChg>
        <pc:picChg chg="del">
          <ac:chgData name="Amal R Babu" userId="3a292d0a-112b-4bc3-bf38-7771656893d2" providerId="ADAL" clId="{A5FDD29D-D59E-4D75-8582-656A76804221}" dt="2022-07-28T10:54:59.029" v="2544" actId="478"/>
          <ac:picMkLst>
            <pc:docMk/>
            <pc:sldMk cId="947519201" sldId="266"/>
            <ac:picMk id="42" creationId="{770FB134-AD63-C33F-724C-3D0D05972DB0}"/>
          </ac:picMkLst>
        </pc:picChg>
        <pc:picChg chg="add mod">
          <ac:chgData name="Amal R Babu" userId="3a292d0a-112b-4bc3-bf38-7771656893d2" providerId="ADAL" clId="{A5FDD29D-D59E-4D75-8582-656A76804221}" dt="2022-07-28T11:02:35.898" v="2638" actId="1076"/>
          <ac:picMkLst>
            <pc:docMk/>
            <pc:sldMk cId="947519201" sldId="266"/>
            <ac:picMk id="43" creationId="{B2FC5F01-84C1-B144-B0B0-FD21DFE4AD89}"/>
          </ac:picMkLst>
        </pc:picChg>
        <pc:picChg chg="del">
          <ac:chgData name="Amal R Babu" userId="3a292d0a-112b-4bc3-bf38-7771656893d2" providerId="ADAL" clId="{A5FDD29D-D59E-4D75-8582-656A76804221}" dt="2022-07-28T10:54:59.029" v="2544" actId="478"/>
          <ac:picMkLst>
            <pc:docMk/>
            <pc:sldMk cId="947519201" sldId="266"/>
            <ac:picMk id="44" creationId="{09520B4C-D6B1-63C4-DE2C-1BC38759CBA6}"/>
          </ac:picMkLst>
        </pc:picChg>
        <pc:picChg chg="del">
          <ac:chgData name="Amal R Babu" userId="3a292d0a-112b-4bc3-bf38-7771656893d2" providerId="ADAL" clId="{A5FDD29D-D59E-4D75-8582-656A76804221}" dt="2022-07-28T10:55:11.034" v="2553" actId="478"/>
          <ac:picMkLst>
            <pc:docMk/>
            <pc:sldMk cId="947519201" sldId="266"/>
            <ac:picMk id="45" creationId="{E5688F34-0C4B-B105-066F-56E12A77246F}"/>
          </ac:picMkLst>
        </pc:picChg>
        <pc:picChg chg="add mod">
          <ac:chgData name="Amal R Babu" userId="3a292d0a-112b-4bc3-bf38-7771656893d2" providerId="ADAL" clId="{A5FDD29D-D59E-4D75-8582-656A76804221}" dt="2022-07-28T10:56:20.160" v="2578" actId="571"/>
          <ac:picMkLst>
            <pc:docMk/>
            <pc:sldMk cId="947519201" sldId="266"/>
            <ac:picMk id="46" creationId="{7A32BAAC-0BD0-327F-91F3-8021D8EA54A1}"/>
          </ac:picMkLst>
        </pc:picChg>
        <pc:picChg chg="add del mod">
          <ac:chgData name="Amal R Babu" userId="3a292d0a-112b-4bc3-bf38-7771656893d2" providerId="ADAL" clId="{A5FDD29D-D59E-4D75-8582-656A76804221}" dt="2022-07-28T11:26:43.477" v="3123" actId="478"/>
          <ac:picMkLst>
            <pc:docMk/>
            <pc:sldMk cId="947519201" sldId="266"/>
            <ac:picMk id="47" creationId="{99095CB0-D7F1-88A9-95DB-B7056211FB54}"/>
          </ac:picMkLst>
        </pc:picChg>
        <pc:picChg chg="add mod">
          <ac:chgData name="Amal R Babu" userId="3a292d0a-112b-4bc3-bf38-7771656893d2" providerId="ADAL" clId="{A5FDD29D-D59E-4D75-8582-656A76804221}" dt="2022-07-28T11:27:16.314" v="3134" actId="1076"/>
          <ac:picMkLst>
            <pc:docMk/>
            <pc:sldMk cId="947519201" sldId="266"/>
            <ac:picMk id="48" creationId="{A320FBCE-12C5-4578-A89B-CEBC876B38C2}"/>
          </ac:picMkLst>
        </pc:picChg>
        <pc:picChg chg="add mod">
          <ac:chgData name="Amal R Babu" userId="3a292d0a-112b-4bc3-bf38-7771656893d2" providerId="ADAL" clId="{A5FDD29D-D59E-4D75-8582-656A76804221}" dt="2022-07-28T11:44:27.763" v="3318" actId="1076"/>
          <ac:picMkLst>
            <pc:docMk/>
            <pc:sldMk cId="947519201" sldId="266"/>
            <ac:picMk id="49" creationId="{E3568845-11D3-1BB2-D8D0-A711940E0941}"/>
          </ac:picMkLst>
        </pc:picChg>
      </pc:sldChg>
      <pc:sldChg chg="addSp delSp modSp add mod setBg delAnim modAnim">
        <pc:chgData name="Amal R Babu" userId="3a292d0a-112b-4bc3-bf38-7771656893d2" providerId="ADAL" clId="{A5FDD29D-D59E-4D75-8582-656A76804221}" dt="2022-07-28T11:28:15.514" v="3151"/>
        <pc:sldMkLst>
          <pc:docMk/>
          <pc:sldMk cId="777162852" sldId="267"/>
        </pc:sldMkLst>
        <pc:spChg chg="mod ord">
          <ac:chgData name="Amal R Babu" userId="3a292d0a-112b-4bc3-bf38-7771656893d2" providerId="ADAL" clId="{A5FDD29D-D59E-4D75-8582-656A76804221}" dt="2022-07-28T10:57:55.124" v="2591" actId="166"/>
          <ac:spMkLst>
            <pc:docMk/>
            <pc:sldMk cId="777162852" sldId="267"/>
            <ac:spMk id="8" creationId="{476F637A-3523-BA75-F92A-0D3AF1712914}"/>
          </ac:spMkLst>
        </pc:spChg>
        <pc:spChg chg="mod ord">
          <ac:chgData name="Amal R Babu" userId="3a292d0a-112b-4bc3-bf38-7771656893d2" providerId="ADAL" clId="{A5FDD29D-D59E-4D75-8582-656A76804221}" dt="2022-07-28T10:57:50.725" v="2590" actId="167"/>
          <ac:spMkLst>
            <pc:docMk/>
            <pc:sldMk cId="777162852" sldId="267"/>
            <ac:spMk id="9" creationId="{8935255A-190C-B485-7EAE-6C80DA6674C1}"/>
          </ac:spMkLst>
        </pc:spChg>
        <pc:spChg chg="mod ord">
          <ac:chgData name="Amal R Babu" userId="3a292d0a-112b-4bc3-bf38-7771656893d2" providerId="ADAL" clId="{A5FDD29D-D59E-4D75-8582-656A76804221}" dt="2022-07-28T10:57:50.725" v="2590" actId="167"/>
          <ac:spMkLst>
            <pc:docMk/>
            <pc:sldMk cId="777162852" sldId="267"/>
            <ac:spMk id="13" creationId="{B7B2A252-923F-A7C8-AFFC-4C8BFC8BBA67}"/>
          </ac:spMkLst>
        </pc:spChg>
        <pc:spChg chg="mod ord">
          <ac:chgData name="Amal R Babu" userId="3a292d0a-112b-4bc3-bf38-7771656893d2" providerId="ADAL" clId="{A5FDD29D-D59E-4D75-8582-656A76804221}" dt="2022-07-28T11:01:44.787" v="2622" actId="20577"/>
          <ac:spMkLst>
            <pc:docMk/>
            <pc:sldMk cId="777162852" sldId="267"/>
            <ac:spMk id="14" creationId="{AE45F29A-450D-826E-4181-84B484A12EA4}"/>
          </ac:spMkLst>
        </pc:spChg>
        <pc:spChg chg="mod">
          <ac:chgData name="Amal R Babu" userId="3a292d0a-112b-4bc3-bf38-7771656893d2" providerId="ADAL" clId="{A5FDD29D-D59E-4D75-8582-656A76804221}" dt="2022-07-28T11:02:52.148" v="2640" actId="14100"/>
          <ac:spMkLst>
            <pc:docMk/>
            <pc:sldMk cId="777162852" sldId="267"/>
            <ac:spMk id="15" creationId="{D5EBF12C-DDF5-BF98-3490-DF6DC668F3CF}"/>
          </ac:spMkLst>
        </pc:spChg>
        <pc:spChg chg="mod">
          <ac:chgData name="Amal R Babu" userId="3a292d0a-112b-4bc3-bf38-7771656893d2" providerId="ADAL" clId="{A5FDD29D-D59E-4D75-8582-656A76804221}" dt="2022-07-28T11:27:38.675" v="3145" actId="12789"/>
          <ac:spMkLst>
            <pc:docMk/>
            <pc:sldMk cId="777162852" sldId="267"/>
            <ac:spMk id="16" creationId="{69D33516-3B71-C3E7-1B14-DE2EF05F8B9D}"/>
          </ac:spMkLst>
        </pc:spChg>
        <pc:spChg chg="add del mod">
          <ac:chgData name="Amal R Babu" userId="3a292d0a-112b-4bc3-bf38-7771656893d2" providerId="ADAL" clId="{A5FDD29D-D59E-4D75-8582-656A76804221}" dt="2022-07-28T11:27:35.476" v="3143" actId="12789"/>
          <ac:spMkLst>
            <pc:docMk/>
            <pc:sldMk cId="777162852" sldId="267"/>
            <ac:spMk id="17" creationId="{6D890FBF-7101-EC9A-338A-E19A7DA038A7}"/>
          </ac:spMkLst>
        </pc:spChg>
        <pc:spChg chg="mod">
          <ac:chgData name="Amal R Babu" userId="3a292d0a-112b-4bc3-bf38-7771656893d2" providerId="ADAL" clId="{A5FDD29D-D59E-4D75-8582-656A76804221}" dt="2022-07-28T11:27:32.435" v="3141" actId="12789"/>
          <ac:spMkLst>
            <pc:docMk/>
            <pc:sldMk cId="777162852" sldId="267"/>
            <ac:spMk id="18" creationId="{61AB7772-1087-A140-B01F-9E5B9CE40EFF}"/>
          </ac:spMkLst>
        </pc:spChg>
        <pc:spChg chg="mod">
          <ac:chgData name="Amal R Babu" userId="3a292d0a-112b-4bc3-bf38-7771656893d2" providerId="ADAL" clId="{A5FDD29D-D59E-4D75-8582-656A76804221}" dt="2022-07-28T11:27:29.251" v="3139" actId="12789"/>
          <ac:spMkLst>
            <pc:docMk/>
            <pc:sldMk cId="777162852" sldId="267"/>
            <ac:spMk id="19" creationId="{B4624958-11E1-6284-1202-8531A14FFC2D}"/>
          </ac:spMkLst>
        </pc:spChg>
        <pc:spChg chg="mod">
          <ac:chgData name="Amal R Babu" userId="3a292d0a-112b-4bc3-bf38-7771656893d2" providerId="ADAL" clId="{A5FDD29D-D59E-4D75-8582-656A76804221}" dt="2022-07-28T11:27:25.907" v="3137" actId="12789"/>
          <ac:spMkLst>
            <pc:docMk/>
            <pc:sldMk cId="777162852" sldId="267"/>
            <ac:spMk id="20" creationId="{C9C096BE-3DD4-F46A-6F38-0A976E5C86EC}"/>
          </ac:spMkLst>
        </pc:spChg>
        <pc:picChg chg="del">
          <ac:chgData name="Amal R Babu" userId="3a292d0a-112b-4bc3-bf38-7771656893d2" providerId="ADAL" clId="{A5FDD29D-D59E-4D75-8582-656A76804221}" dt="2022-07-28T11:06:00.421" v="2675" actId="478"/>
          <ac:picMkLst>
            <pc:docMk/>
            <pc:sldMk cId="777162852" sldId="267"/>
            <ac:picMk id="5" creationId="{9C99019A-0465-C844-715C-92DD1F9B61E6}"/>
          </ac:picMkLst>
        </pc:picChg>
        <pc:picChg chg="del">
          <ac:chgData name="Amal R Babu" userId="3a292d0a-112b-4bc3-bf38-7771656893d2" providerId="ADAL" clId="{A5FDD29D-D59E-4D75-8582-656A76804221}" dt="2022-07-28T11:00:37.407" v="2607" actId="478"/>
          <ac:picMkLst>
            <pc:docMk/>
            <pc:sldMk cId="777162852" sldId="267"/>
            <ac:picMk id="21" creationId="{745FCC0D-D4F9-2449-7AEE-17D6A6070BA7}"/>
          </ac:picMkLst>
        </pc:picChg>
        <pc:picChg chg="add mod">
          <ac:chgData name="Amal R Babu" userId="3a292d0a-112b-4bc3-bf38-7771656893d2" providerId="ADAL" clId="{A5FDD29D-D59E-4D75-8582-656A76804221}" dt="2022-07-28T11:27:29.251" v="3139" actId="12789"/>
          <ac:picMkLst>
            <pc:docMk/>
            <pc:sldMk cId="777162852" sldId="267"/>
            <ac:picMk id="22" creationId="{524CF9F1-C439-B77C-1F0A-6E1E1FAA0C30}"/>
          </ac:picMkLst>
        </pc:picChg>
        <pc:picChg chg="del">
          <ac:chgData name="Amal R Babu" userId="3a292d0a-112b-4bc3-bf38-7771656893d2" providerId="ADAL" clId="{A5FDD29D-D59E-4D75-8582-656A76804221}" dt="2022-07-28T11:00:09.046" v="2600" actId="478"/>
          <ac:picMkLst>
            <pc:docMk/>
            <pc:sldMk cId="777162852" sldId="267"/>
            <ac:picMk id="23" creationId="{F8653A36-6452-256D-9CD9-8BA173F4B05E}"/>
          </ac:picMkLst>
        </pc:picChg>
        <pc:picChg chg="add del mod">
          <ac:chgData name="Amal R Babu" userId="3a292d0a-112b-4bc3-bf38-7771656893d2" providerId="ADAL" clId="{A5FDD29D-D59E-4D75-8582-656A76804221}" dt="2022-07-28T11:26:39.248" v="3122" actId="21"/>
          <ac:picMkLst>
            <pc:docMk/>
            <pc:sldMk cId="777162852" sldId="267"/>
            <ac:picMk id="25" creationId="{A101BC4C-14C9-71E2-4B6D-9FFA3820CCB0}"/>
          </ac:picMkLst>
        </pc:picChg>
        <pc:picChg chg="del">
          <ac:chgData name="Amal R Babu" userId="3a292d0a-112b-4bc3-bf38-7771656893d2" providerId="ADAL" clId="{A5FDD29D-D59E-4D75-8582-656A76804221}" dt="2022-07-28T11:26:06.753" v="3107" actId="478"/>
          <ac:picMkLst>
            <pc:docMk/>
            <pc:sldMk cId="777162852" sldId="267"/>
            <ac:picMk id="26" creationId="{44740922-6DE8-34E8-07AC-E7E33FB5AE63}"/>
          </ac:picMkLst>
        </pc:picChg>
        <pc:picChg chg="del">
          <ac:chgData name="Amal R Babu" userId="3a292d0a-112b-4bc3-bf38-7771656893d2" providerId="ADAL" clId="{A5FDD29D-D59E-4D75-8582-656A76804221}" dt="2022-07-28T11:00:25.939" v="2604" actId="478"/>
          <ac:picMkLst>
            <pc:docMk/>
            <pc:sldMk cId="777162852" sldId="267"/>
            <ac:picMk id="29" creationId="{93AB0B57-19FE-E03A-364E-490FF0E354DB}"/>
          </ac:picMkLst>
        </pc:picChg>
        <pc:picChg chg="add mod">
          <ac:chgData name="Amal R Babu" userId="3a292d0a-112b-4bc3-bf38-7771656893d2" providerId="ADAL" clId="{A5FDD29D-D59E-4D75-8582-656A76804221}" dt="2022-07-28T11:02:40.851" v="2639" actId="1076"/>
          <ac:picMkLst>
            <pc:docMk/>
            <pc:sldMk cId="777162852" sldId="267"/>
            <ac:picMk id="31" creationId="{E8A7D62A-7411-7B40-4DB9-8A42512968BD}"/>
          </ac:picMkLst>
        </pc:picChg>
        <pc:picChg chg="add mod">
          <ac:chgData name="Amal R Babu" userId="3a292d0a-112b-4bc3-bf38-7771656893d2" providerId="ADAL" clId="{A5FDD29D-D59E-4D75-8582-656A76804221}" dt="2022-07-28T11:02:40.851" v="2639" actId="1076"/>
          <ac:picMkLst>
            <pc:docMk/>
            <pc:sldMk cId="777162852" sldId="267"/>
            <ac:picMk id="32" creationId="{91B41C7F-95A7-F363-541F-6E2A47B66C43}"/>
          </ac:picMkLst>
        </pc:picChg>
        <pc:picChg chg="del">
          <ac:chgData name="Amal R Babu" userId="3a292d0a-112b-4bc3-bf38-7771656893d2" providerId="ADAL" clId="{A5FDD29D-D59E-4D75-8582-656A76804221}" dt="2022-07-28T11:26:14.393" v="3111" actId="478"/>
          <ac:picMkLst>
            <pc:docMk/>
            <pc:sldMk cId="777162852" sldId="267"/>
            <ac:picMk id="33" creationId="{BC7F284F-FD7D-8D26-B09F-8F1266C70847}"/>
          </ac:picMkLst>
        </pc:picChg>
        <pc:picChg chg="del">
          <ac:chgData name="Amal R Babu" userId="3a292d0a-112b-4bc3-bf38-7771656893d2" providerId="ADAL" clId="{A5FDD29D-D59E-4D75-8582-656A76804221}" dt="2022-07-28T11:26:18.836" v="3113" actId="478"/>
          <ac:picMkLst>
            <pc:docMk/>
            <pc:sldMk cId="777162852" sldId="267"/>
            <ac:picMk id="37" creationId="{5A0355FB-6C7A-D425-7E52-91CFA901A51E}"/>
          </ac:picMkLst>
        </pc:picChg>
        <pc:picChg chg="add mod">
          <ac:chgData name="Amal R Babu" userId="3a292d0a-112b-4bc3-bf38-7771656893d2" providerId="ADAL" clId="{A5FDD29D-D59E-4D75-8582-656A76804221}" dt="2022-07-28T11:27:32.435" v="3141" actId="12789"/>
          <ac:picMkLst>
            <pc:docMk/>
            <pc:sldMk cId="777162852" sldId="267"/>
            <ac:picMk id="38" creationId="{4652E3D3-1887-3E30-DE16-38A6B7FF24C7}"/>
          </ac:picMkLst>
        </pc:picChg>
        <pc:picChg chg="add mod">
          <ac:chgData name="Amal R Babu" userId="3a292d0a-112b-4bc3-bf38-7771656893d2" providerId="ADAL" clId="{A5FDD29D-D59E-4D75-8582-656A76804221}" dt="2022-07-28T11:27:35.476" v="3143" actId="12789"/>
          <ac:picMkLst>
            <pc:docMk/>
            <pc:sldMk cId="777162852" sldId="267"/>
            <ac:picMk id="39" creationId="{C8805928-B9A3-C53D-D5F3-9B34E4A665C1}"/>
          </ac:picMkLst>
        </pc:picChg>
        <pc:picChg chg="mod">
          <ac:chgData name="Amal R Babu" userId="3a292d0a-112b-4bc3-bf38-7771656893d2" providerId="ADAL" clId="{A5FDD29D-D59E-4D75-8582-656A76804221}" dt="2022-07-28T11:02:40.851" v="2639" actId="1076"/>
          <ac:picMkLst>
            <pc:docMk/>
            <pc:sldMk cId="777162852" sldId="267"/>
            <ac:picMk id="40" creationId="{9D10C9A3-39BD-5D01-6E7F-8D56A0417D83}"/>
          </ac:picMkLst>
        </pc:picChg>
        <pc:picChg chg="mod">
          <ac:chgData name="Amal R Babu" userId="3a292d0a-112b-4bc3-bf38-7771656893d2" providerId="ADAL" clId="{A5FDD29D-D59E-4D75-8582-656A76804221}" dt="2022-07-28T11:02:40.851" v="2639" actId="1076"/>
          <ac:picMkLst>
            <pc:docMk/>
            <pc:sldMk cId="777162852" sldId="267"/>
            <ac:picMk id="41" creationId="{CD68C734-0DFB-F212-46D7-AD1A3F98FDEB}"/>
          </ac:picMkLst>
        </pc:picChg>
        <pc:picChg chg="add mod">
          <ac:chgData name="Amal R Babu" userId="3a292d0a-112b-4bc3-bf38-7771656893d2" providerId="ADAL" clId="{A5FDD29D-D59E-4D75-8582-656A76804221}" dt="2022-07-28T11:27:38.675" v="3145" actId="12789"/>
          <ac:picMkLst>
            <pc:docMk/>
            <pc:sldMk cId="777162852" sldId="267"/>
            <ac:picMk id="42" creationId="{1C89337B-5392-FCD3-1642-FA378DB212B0}"/>
          </ac:picMkLst>
        </pc:picChg>
        <pc:picChg chg="mod">
          <ac:chgData name="Amal R Babu" userId="3a292d0a-112b-4bc3-bf38-7771656893d2" providerId="ADAL" clId="{A5FDD29D-D59E-4D75-8582-656A76804221}" dt="2022-07-28T11:02:40.851" v="2639" actId="1076"/>
          <ac:picMkLst>
            <pc:docMk/>
            <pc:sldMk cId="777162852" sldId="267"/>
            <ac:picMk id="43" creationId="{B2FC5F01-84C1-B144-B0B0-FD21DFE4AD89}"/>
          </ac:picMkLst>
        </pc:picChg>
        <pc:picChg chg="add mod">
          <ac:chgData name="Amal R Babu" userId="3a292d0a-112b-4bc3-bf38-7771656893d2" providerId="ADAL" clId="{A5FDD29D-D59E-4D75-8582-656A76804221}" dt="2022-07-28T11:27:25.907" v="3137" actId="12789"/>
          <ac:picMkLst>
            <pc:docMk/>
            <pc:sldMk cId="777162852" sldId="267"/>
            <ac:picMk id="44" creationId="{20C11BD3-BD30-E64B-A61D-46A493A8C824}"/>
          </ac:picMkLst>
        </pc:picChg>
        <pc:picChg chg="del">
          <ac:chgData name="Amal R Babu" userId="3a292d0a-112b-4bc3-bf38-7771656893d2" providerId="ADAL" clId="{A5FDD29D-D59E-4D75-8582-656A76804221}" dt="2022-07-28T11:26:31.152" v="3119" actId="478"/>
          <ac:picMkLst>
            <pc:docMk/>
            <pc:sldMk cId="777162852" sldId="267"/>
            <ac:picMk id="46" creationId="{7A32BAAC-0BD0-327F-91F3-8021D8EA54A1}"/>
          </ac:picMkLst>
        </pc:picChg>
        <pc:picChg chg="del">
          <ac:chgData name="Amal R Babu" userId="3a292d0a-112b-4bc3-bf38-7771656893d2" providerId="ADAL" clId="{A5FDD29D-D59E-4D75-8582-656A76804221}" dt="2022-07-28T11:26:32.269" v="3120" actId="478"/>
          <ac:picMkLst>
            <pc:docMk/>
            <pc:sldMk cId="777162852" sldId="267"/>
            <ac:picMk id="47" creationId="{99095CB0-D7F1-88A9-95DB-B7056211FB54}"/>
          </ac:picMkLst>
        </pc:picChg>
      </pc:sldChg>
      <pc:sldChg chg="addSp delSp modSp new mod modTransition modAnim">
        <pc:chgData name="Amal R Babu" userId="3a292d0a-112b-4bc3-bf38-7771656893d2" providerId="ADAL" clId="{A5FDD29D-D59E-4D75-8582-656A76804221}" dt="2022-07-28T11:22:11.201" v="3068"/>
        <pc:sldMkLst>
          <pc:docMk/>
          <pc:sldMk cId="806666056" sldId="268"/>
        </pc:sldMkLst>
        <pc:spChg chg="add mod">
          <ac:chgData name="Amal R Babu" userId="3a292d0a-112b-4bc3-bf38-7771656893d2" providerId="ADAL" clId="{A5FDD29D-D59E-4D75-8582-656A76804221}" dt="2022-07-28T11:13:40.517" v="2756" actId="12789"/>
          <ac:spMkLst>
            <pc:docMk/>
            <pc:sldMk cId="806666056" sldId="268"/>
            <ac:spMk id="3" creationId="{A16D7CDA-BD66-CF33-31DF-9DD4FD9BF6DF}"/>
          </ac:spMkLst>
        </pc:spChg>
        <pc:spChg chg="add mod">
          <ac:chgData name="Amal R Babu" userId="3a292d0a-112b-4bc3-bf38-7771656893d2" providerId="ADAL" clId="{A5FDD29D-D59E-4D75-8582-656A76804221}" dt="2022-07-28T11:13:40.517" v="2756" actId="12789"/>
          <ac:spMkLst>
            <pc:docMk/>
            <pc:sldMk cId="806666056" sldId="268"/>
            <ac:spMk id="4" creationId="{B2F8CDCC-5EF1-523F-6808-BCC02F07EF97}"/>
          </ac:spMkLst>
        </pc:spChg>
        <pc:spChg chg="add del mod">
          <ac:chgData name="Amal R Babu" userId="3a292d0a-112b-4bc3-bf38-7771656893d2" providerId="ADAL" clId="{A5FDD29D-D59E-4D75-8582-656A76804221}" dt="2022-07-28T11:13:13.893" v="2740" actId="478"/>
          <ac:spMkLst>
            <pc:docMk/>
            <pc:sldMk cId="806666056" sldId="268"/>
            <ac:spMk id="6" creationId="{1FA26B9B-3B60-C2EA-34E8-53D8AAC36B22}"/>
          </ac:spMkLst>
        </pc:spChg>
        <pc:spChg chg="add mod">
          <ac:chgData name="Amal R Babu" userId="3a292d0a-112b-4bc3-bf38-7771656893d2" providerId="ADAL" clId="{A5FDD29D-D59E-4D75-8582-656A76804221}" dt="2022-07-28T11:20:09.188" v="3033" actId="20577"/>
          <ac:spMkLst>
            <pc:docMk/>
            <pc:sldMk cId="806666056" sldId="268"/>
            <ac:spMk id="8" creationId="{406A54DD-C08B-B75C-B0F7-EF90B8E901F1}"/>
          </ac:spMkLst>
        </pc:spChg>
        <pc:spChg chg="add del mod">
          <ac:chgData name="Amal R Babu" userId="3a292d0a-112b-4bc3-bf38-7771656893d2" providerId="ADAL" clId="{A5FDD29D-D59E-4D75-8582-656A76804221}" dt="2022-07-28T11:17:00.591" v="2925" actId="478"/>
          <ac:spMkLst>
            <pc:docMk/>
            <pc:sldMk cId="806666056" sldId="268"/>
            <ac:spMk id="9" creationId="{50BC3225-9C7C-FDC8-99D8-3FC9705E0E9B}"/>
          </ac:spMkLst>
        </pc:spChg>
        <pc:graphicFrameChg chg="add mod modGraphic">
          <ac:chgData name="Amal R Babu" userId="3a292d0a-112b-4bc3-bf38-7771656893d2" providerId="ADAL" clId="{A5FDD29D-D59E-4D75-8582-656A76804221}" dt="2022-07-28T11:21:38.935" v="3055"/>
          <ac:graphicFrameMkLst>
            <pc:docMk/>
            <pc:sldMk cId="806666056" sldId="268"/>
            <ac:graphicFrameMk id="2" creationId="{35EEE1DD-8F26-4F0B-0246-355B7EF0CEF8}"/>
          </ac:graphicFrameMkLst>
        </pc:graphicFrameChg>
        <pc:graphicFrameChg chg="add mod modGraphic">
          <ac:chgData name="Amal R Babu" userId="3a292d0a-112b-4bc3-bf38-7771656893d2" providerId="ADAL" clId="{A5FDD29D-D59E-4D75-8582-656A76804221}" dt="2022-07-28T11:21:40.610" v="3057"/>
          <ac:graphicFrameMkLst>
            <pc:docMk/>
            <pc:sldMk cId="806666056" sldId="268"/>
            <ac:graphicFrameMk id="5" creationId="{03313958-253D-8876-0B3E-6F276A746F96}"/>
          </ac:graphicFrameMkLst>
        </pc:graphicFrameChg>
        <pc:graphicFrameChg chg="add mod modGraphic">
          <ac:chgData name="Amal R Babu" userId="3a292d0a-112b-4bc3-bf38-7771656893d2" providerId="ADAL" clId="{A5FDD29D-D59E-4D75-8582-656A76804221}" dt="2022-07-28T11:21:36.738" v="3053"/>
          <ac:graphicFrameMkLst>
            <pc:docMk/>
            <pc:sldMk cId="806666056" sldId="268"/>
            <ac:graphicFrameMk id="7" creationId="{165A631D-AC70-4949-B3B8-5C2C7F7DB3E0}"/>
          </ac:graphicFrameMkLst>
        </pc:graphicFrameChg>
        <pc:graphicFrameChg chg="add mod modGraphic">
          <ac:chgData name="Amal R Babu" userId="3a292d0a-112b-4bc3-bf38-7771656893d2" providerId="ADAL" clId="{A5FDD29D-D59E-4D75-8582-656A76804221}" dt="2022-07-28T11:21:31.832" v="3051"/>
          <ac:graphicFrameMkLst>
            <pc:docMk/>
            <pc:sldMk cId="806666056" sldId="268"/>
            <ac:graphicFrameMk id="10" creationId="{24205350-5447-7FFD-522E-5DD21ED40D12}"/>
          </ac:graphicFrameMkLst>
        </pc:graphicFrameChg>
        <pc:graphicFrameChg chg="add mod modGraphic">
          <ac:chgData name="Amal R Babu" userId="3a292d0a-112b-4bc3-bf38-7771656893d2" providerId="ADAL" clId="{A5FDD29D-D59E-4D75-8582-656A76804221}" dt="2022-07-28T11:21:12.721" v="3046"/>
          <ac:graphicFrameMkLst>
            <pc:docMk/>
            <pc:sldMk cId="806666056" sldId="268"/>
            <ac:graphicFrameMk id="11" creationId="{C10FFCC4-B5EB-A1DE-ACF0-B7522307997C}"/>
          </ac:graphicFrameMkLst>
        </pc:graphicFrameChg>
      </pc:sldChg>
      <pc:sldChg chg="addSp delSp modSp new mod modTransition delAnim modAnim">
        <pc:chgData name="Amal R Babu" userId="3a292d0a-112b-4bc3-bf38-7771656893d2" providerId="ADAL" clId="{A5FDD29D-D59E-4D75-8582-656A76804221}" dt="2022-07-28T12:15:29.858" v="3768"/>
        <pc:sldMkLst>
          <pc:docMk/>
          <pc:sldMk cId="702144046" sldId="269"/>
        </pc:sldMkLst>
        <pc:spChg chg="add mod">
          <ac:chgData name="Amal R Babu" userId="3a292d0a-112b-4bc3-bf38-7771656893d2" providerId="ADAL" clId="{A5FDD29D-D59E-4D75-8582-656A76804221}" dt="2022-07-28T11:23:49.557" v="3070"/>
          <ac:spMkLst>
            <pc:docMk/>
            <pc:sldMk cId="702144046" sldId="269"/>
            <ac:spMk id="2" creationId="{5B11DF84-3108-06F9-FB17-9B6C52F1ABD2}"/>
          </ac:spMkLst>
        </pc:spChg>
        <pc:spChg chg="add mod">
          <ac:chgData name="Amal R Babu" userId="3a292d0a-112b-4bc3-bf38-7771656893d2" providerId="ADAL" clId="{A5FDD29D-D59E-4D75-8582-656A76804221}" dt="2022-07-28T11:23:53.936" v="3082" actId="20577"/>
          <ac:spMkLst>
            <pc:docMk/>
            <pc:sldMk cId="702144046" sldId="269"/>
            <ac:spMk id="3" creationId="{5B68CCD8-9CE1-63D4-CA76-02485B02C00A}"/>
          </ac:spMkLst>
        </pc:spChg>
        <pc:spChg chg="add del mod">
          <ac:chgData name="Amal R Babu" userId="3a292d0a-112b-4bc3-bf38-7771656893d2" providerId="ADAL" clId="{A5FDD29D-D59E-4D75-8582-656A76804221}" dt="2022-07-28T11:24:12.168" v="3084" actId="478"/>
          <ac:spMkLst>
            <pc:docMk/>
            <pc:sldMk cId="702144046" sldId="269"/>
            <ac:spMk id="4" creationId="{4A8C6053-E580-3EEC-C78F-66E5C96CF590}"/>
          </ac:spMkLst>
        </pc:spChg>
        <pc:spChg chg="add del mod">
          <ac:chgData name="Amal R Babu" userId="3a292d0a-112b-4bc3-bf38-7771656893d2" providerId="ADAL" clId="{A5FDD29D-D59E-4D75-8582-656A76804221}" dt="2022-07-28T11:24:12.168" v="3084" actId="478"/>
          <ac:spMkLst>
            <pc:docMk/>
            <pc:sldMk cId="702144046" sldId="269"/>
            <ac:spMk id="5" creationId="{3C6137FE-82E8-C6DB-6C66-EB8B222B9211}"/>
          </ac:spMkLst>
        </pc:spChg>
        <pc:spChg chg="add del mod">
          <ac:chgData name="Amal R Babu" userId="3a292d0a-112b-4bc3-bf38-7771656893d2" providerId="ADAL" clId="{A5FDD29D-D59E-4D75-8582-656A76804221}" dt="2022-07-28T11:24:59.672" v="3093" actId="478"/>
          <ac:spMkLst>
            <pc:docMk/>
            <pc:sldMk cId="702144046" sldId="269"/>
            <ac:spMk id="9" creationId="{A559830A-FB4B-36B3-E516-88A754274CC8}"/>
          </ac:spMkLst>
        </pc:spChg>
        <pc:spChg chg="add mod">
          <ac:chgData name="Amal R Babu" userId="3a292d0a-112b-4bc3-bf38-7771656893d2" providerId="ADAL" clId="{A5FDD29D-D59E-4D75-8582-656A76804221}" dt="2022-07-28T11:55:36.291" v="3465" actId="164"/>
          <ac:spMkLst>
            <pc:docMk/>
            <pc:sldMk cId="702144046" sldId="269"/>
            <ac:spMk id="10" creationId="{89FA2CB3-6623-05BA-8CF9-789B738D23D3}"/>
          </ac:spMkLst>
        </pc:spChg>
        <pc:spChg chg="add mod">
          <ac:chgData name="Amal R Babu" userId="3a292d0a-112b-4bc3-bf38-7771656893d2" providerId="ADAL" clId="{A5FDD29D-D59E-4D75-8582-656A76804221}" dt="2022-07-28T11:55:44.704" v="3466" actId="164"/>
          <ac:spMkLst>
            <pc:docMk/>
            <pc:sldMk cId="702144046" sldId="269"/>
            <ac:spMk id="11" creationId="{70DA61C0-C087-5697-129B-49C20E6D5C15}"/>
          </ac:spMkLst>
        </pc:spChg>
        <pc:spChg chg="add mod">
          <ac:chgData name="Amal R Babu" userId="3a292d0a-112b-4bc3-bf38-7771656893d2" providerId="ADAL" clId="{A5FDD29D-D59E-4D75-8582-656A76804221}" dt="2022-07-28T11:55:48.678" v="3467" actId="164"/>
          <ac:spMkLst>
            <pc:docMk/>
            <pc:sldMk cId="702144046" sldId="269"/>
            <ac:spMk id="12" creationId="{01C7887D-640D-FDDB-D95A-7157D647A446}"/>
          </ac:spMkLst>
        </pc:spChg>
        <pc:spChg chg="add mod">
          <ac:chgData name="Amal R Babu" userId="3a292d0a-112b-4bc3-bf38-7771656893d2" providerId="ADAL" clId="{A5FDD29D-D59E-4D75-8582-656A76804221}" dt="2022-07-28T11:55:50.734" v="3468" actId="164"/>
          <ac:spMkLst>
            <pc:docMk/>
            <pc:sldMk cId="702144046" sldId="269"/>
            <ac:spMk id="13" creationId="{966F5B74-DBB3-28C6-7865-1B75073824AC}"/>
          </ac:spMkLst>
        </pc:spChg>
        <pc:spChg chg="add mod">
          <ac:chgData name="Amal R Babu" userId="3a292d0a-112b-4bc3-bf38-7771656893d2" providerId="ADAL" clId="{A5FDD29D-D59E-4D75-8582-656A76804221}" dt="2022-07-28T11:36:31.716" v="3243" actId="1076"/>
          <ac:spMkLst>
            <pc:docMk/>
            <pc:sldMk cId="702144046" sldId="269"/>
            <ac:spMk id="22" creationId="{91C996D1-34F3-A549-3207-DB5BE03DD380}"/>
          </ac:spMkLst>
        </pc:spChg>
        <pc:spChg chg="add del mod">
          <ac:chgData name="Amal R Babu" userId="3a292d0a-112b-4bc3-bf38-7771656893d2" providerId="ADAL" clId="{A5FDD29D-D59E-4D75-8582-656A76804221}" dt="2022-07-28T11:31:38.896" v="3195" actId="478"/>
          <ac:spMkLst>
            <pc:docMk/>
            <pc:sldMk cId="702144046" sldId="269"/>
            <ac:spMk id="23" creationId="{1FD27C6C-952A-22F9-2F30-DC327FC92869}"/>
          </ac:spMkLst>
        </pc:spChg>
        <pc:spChg chg="add del mod">
          <ac:chgData name="Amal R Babu" userId="3a292d0a-112b-4bc3-bf38-7771656893d2" providerId="ADAL" clId="{A5FDD29D-D59E-4D75-8582-656A76804221}" dt="2022-07-28T11:31:38.896" v="3195" actId="478"/>
          <ac:spMkLst>
            <pc:docMk/>
            <pc:sldMk cId="702144046" sldId="269"/>
            <ac:spMk id="24" creationId="{B182AE08-F7D3-A46A-4695-F47540B78D94}"/>
          </ac:spMkLst>
        </pc:spChg>
        <pc:spChg chg="add del mod">
          <ac:chgData name="Amal R Babu" userId="3a292d0a-112b-4bc3-bf38-7771656893d2" providerId="ADAL" clId="{A5FDD29D-D59E-4D75-8582-656A76804221}" dt="2022-07-28T11:31:38.896" v="3195" actId="478"/>
          <ac:spMkLst>
            <pc:docMk/>
            <pc:sldMk cId="702144046" sldId="269"/>
            <ac:spMk id="25" creationId="{21F88E3D-F338-908B-541B-A816ED63A67F}"/>
          </ac:spMkLst>
        </pc:spChg>
        <pc:spChg chg="add del mod">
          <ac:chgData name="Amal R Babu" userId="3a292d0a-112b-4bc3-bf38-7771656893d2" providerId="ADAL" clId="{A5FDD29D-D59E-4D75-8582-656A76804221}" dt="2022-07-28T11:31:38.896" v="3195" actId="478"/>
          <ac:spMkLst>
            <pc:docMk/>
            <pc:sldMk cId="702144046" sldId="269"/>
            <ac:spMk id="26" creationId="{A15F8786-9D0B-5183-51ED-FC59D09E1C3E}"/>
          </ac:spMkLst>
        </pc:spChg>
        <pc:spChg chg="add mod">
          <ac:chgData name="Amal R Babu" userId="3a292d0a-112b-4bc3-bf38-7771656893d2" providerId="ADAL" clId="{A5FDD29D-D59E-4D75-8582-656A76804221}" dt="2022-07-28T11:31:43.006" v="3197" actId="571"/>
          <ac:spMkLst>
            <pc:docMk/>
            <pc:sldMk cId="702144046" sldId="269"/>
            <ac:spMk id="31" creationId="{30BB0477-CF1C-1630-9B3C-BB8B94DF4FE1}"/>
          </ac:spMkLst>
        </pc:spChg>
        <pc:spChg chg="add mod">
          <ac:chgData name="Amal R Babu" userId="3a292d0a-112b-4bc3-bf38-7771656893d2" providerId="ADAL" clId="{A5FDD29D-D59E-4D75-8582-656A76804221}" dt="2022-07-28T11:31:45.964" v="3199" actId="571"/>
          <ac:spMkLst>
            <pc:docMk/>
            <pc:sldMk cId="702144046" sldId="269"/>
            <ac:spMk id="33" creationId="{BA9B8A30-AA33-7A62-415E-F3F7A79CC8BB}"/>
          </ac:spMkLst>
        </pc:spChg>
        <pc:spChg chg="add mod">
          <ac:chgData name="Amal R Babu" userId="3a292d0a-112b-4bc3-bf38-7771656893d2" providerId="ADAL" clId="{A5FDD29D-D59E-4D75-8582-656A76804221}" dt="2022-07-28T11:56:13.624" v="3478" actId="164"/>
          <ac:spMkLst>
            <pc:docMk/>
            <pc:sldMk cId="702144046" sldId="269"/>
            <ac:spMk id="38" creationId="{A31B85AB-9383-CEE8-CCB3-DDA0A630F832}"/>
          </ac:spMkLst>
        </pc:spChg>
        <pc:spChg chg="add mod">
          <ac:chgData name="Amal R Babu" userId="3a292d0a-112b-4bc3-bf38-7771656893d2" providerId="ADAL" clId="{A5FDD29D-D59E-4D75-8582-656A76804221}" dt="2022-07-28T11:56:16.437" v="3479" actId="164"/>
          <ac:spMkLst>
            <pc:docMk/>
            <pc:sldMk cId="702144046" sldId="269"/>
            <ac:spMk id="39" creationId="{A99376F0-F305-528A-52F4-D043D4FBB20D}"/>
          </ac:spMkLst>
        </pc:spChg>
        <pc:spChg chg="add mod">
          <ac:chgData name="Amal R Babu" userId="3a292d0a-112b-4bc3-bf38-7771656893d2" providerId="ADAL" clId="{A5FDD29D-D59E-4D75-8582-656A76804221}" dt="2022-07-28T11:56:18.401" v="3480" actId="164"/>
          <ac:spMkLst>
            <pc:docMk/>
            <pc:sldMk cId="702144046" sldId="269"/>
            <ac:spMk id="40" creationId="{423002F4-4AD8-2353-1875-5B324718703C}"/>
          </ac:spMkLst>
        </pc:spChg>
        <pc:spChg chg="add mod">
          <ac:chgData name="Amal R Babu" userId="3a292d0a-112b-4bc3-bf38-7771656893d2" providerId="ADAL" clId="{A5FDD29D-D59E-4D75-8582-656A76804221}" dt="2022-07-28T11:56:20.497" v="3481" actId="164"/>
          <ac:spMkLst>
            <pc:docMk/>
            <pc:sldMk cId="702144046" sldId="269"/>
            <ac:spMk id="41" creationId="{E34E2C14-54CD-F759-DA7C-AB647E9C2149}"/>
          </ac:spMkLst>
        </pc:spChg>
        <pc:spChg chg="add mod">
          <ac:chgData name="Amal R Babu" userId="3a292d0a-112b-4bc3-bf38-7771656893d2" providerId="ADAL" clId="{A5FDD29D-D59E-4D75-8582-656A76804221}" dt="2022-07-28T11:55:52.447" v="3469" actId="164"/>
          <ac:spMkLst>
            <pc:docMk/>
            <pc:sldMk cId="702144046" sldId="269"/>
            <ac:spMk id="48" creationId="{47B9B8FA-AFBD-D1CA-61A1-B0B4DFC38ECB}"/>
          </ac:spMkLst>
        </pc:spChg>
        <pc:spChg chg="add del mod">
          <ac:chgData name="Amal R Babu" userId="3a292d0a-112b-4bc3-bf38-7771656893d2" providerId="ADAL" clId="{A5FDD29D-D59E-4D75-8582-656A76804221}" dt="2022-07-28T11:35:26.850" v="3226" actId="478"/>
          <ac:spMkLst>
            <pc:docMk/>
            <pc:sldMk cId="702144046" sldId="269"/>
            <ac:spMk id="49" creationId="{089E3F56-2757-17B6-2213-A8DBB1ADCDD2}"/>
          </ac:spMkLst>
        </pc:spChg>
        <pc:spChg chg="add mod">
          <ac:chgData name="Amal R Babu" userId="3a292d0a-112b-4bc3-bf38-7771656893d2" providerId="ADAL" clId="{A5FDD29D-D59E-4D75-8582-656A76804221}" dt="2022-07-28T11:56:03.918" v="3474" actId="164"/>
          <ac:spMkLst>
            <pc:docMk/>
            <pc:sldMk cId="702144046" sldId="269"/>
            <ac:spMk id="52" creationId="{70E62FA8-1BD8-64D6-357B-8420F9FC199B}"/>
          </ac:spMkLst>
        </pc:spChg>
        <pc:spChg chg="add mod">
          <ac:chgData name="Amal R Babu" userId="3a292d0a-112b-4bc3-bf38-7771656893d2" providerId="ADAL" clId="{A5FDD29D-D59E-4D75-8582-656A76804221}" dt="2022-07-28T11:56:01.621" v="3473" actId="164"/>
          <ac:spMkLst>
            <pc:docMk/>
            <pc:sldMk cId="702144046" sldId="269"/>
            <ac:spMk id="53" creationId="{BF5F3BF5-DB10-984A-E17E-8391ADFF3C0E}"/>
          </ac:spMkLst>
        </pc:spChg>
        <pc:spChg chg="add mod">
          <ac:chgData name="Amal R Babu" userId="3a292d0a-112b-4bc3-bf38-7771656893d2" providerId="ADAL" clId="{A5FDD29D-D59E-4D75-8582-656A76804221}" dt="2022-07-28T11:55:59.115" v="3472" actId="164"/>
          <ac:spMkLst>
            <pc:docMk/>
            <pc:sldMk cId="702144046" sldId="269"/>
            <ac:spMk id="54" creationId="{9FB28875-4E6A-E27E-D0EF-1909945E8B0B}"/>
          </ac:spMkLst>
        </pc:spChg>
        <pc:spChg chg="add mod">
          <ac:chgData name="Amal R Babu" userId="3a292d0a-112b-4bc3-bf38-7771656893d2" providerId="ADAL" clId="{A5FDD29D-D59E-4D75-8582-656A76804221}" dt="2022-07-28T11:55:57.040" v="3471" actId="164"/>
          <ac:spMkLst>
            <pc:docMk/>
            <pc:sldMk cId="702144046" sldId="269"/>
            <ac:spMk id="55" creationId="{9811B562-EED5-C11A-36A7-B0762BDCA767}"/>
          </ac:spMkLst>
        </pc:spChg>
        <pc:spChg chg="add mod">
          <ac:chgData name="Amal R Babu" userId="3a292d0a-112b-4bc3-bf38-7771656893d2" providerId="ADAL" clId="{A5FDD29D-D59E-4D75-8582-656A76804221}" dt="2022-07-28T11:55:54.730" v="3470" actId="164"/>
          <ac:spMkLst>
            <pc:docMk/>
            <pc:sldMk cId="702144046" sldId="269"/>
            <ac:spMk id="60" creationId="{F1F96780-9182-98F6-E44E-0EABBB4D09AC}"/>
          </ac:spMkLst>
        </pc:spChg>
        <pc:spChg chg="add mod">
          <ac:chgData name="Amal R Babu" userId="3a292d0a-112b-4bc3-bf38-7771656893d2" providerId="ADAL" clId="{A5FDD29D-D59E-4D75-8582-656A76804221}" dt="2022-07-28T11:56:33.031" v="3487" actId="164"/>
          <ac:spMkLst>
            <pc:docMk/>
            <pc:sldMk cId="702144046" sldId="269"/>
            <ac:spMk id="62" creationId="{CE49C735-20E5-88E7-8968-739D572C5DCD}"/>
          </ac:spMkLst>
        </pc:spChg>
        <pc:spChg chg="add mod">
          <ac:chgData name="Amal R Babu" userId="3a292d0a-112b-4bc3-bf38-7771656893d2" providerId="ADAL" clId="{A5FDD29D-D59E-4D75-8582-656A76804221}" dt="2022-07-28T11:56:30.921" v="3486" actId="164"/>
          <ac:spMkLst>
            <pc:docMk/>
            <pc:sldMk cId="702144046" sldId="269"/>
            <ac:spMk id="63" creationId="{482DC664-1BF3-FC3D-1CF6-7C959A7420A6}"/>
          </ac:spMkLst>
        </pc:spChg>
        <pc:spChg chg="add mod">
          <ac:chgData name="Amal R Babu" userId="3a292d0a-112b-4bc3-bf38-7771656893d2" providerId="ADAL" clId="{A5FDD29D-D59E-4D75-8582-656A76804221}" dt="2022-07-28T11:56:26.882" v="3484" actId="164"/>
          <ac:spMkLst>
            <pc:docMk/>
            <pc:sldMk cId="702144046" sldId="269"/>
            <ac:spMk id="64" creationId="{5959F1C5-1FDF-4924-7572-ADEDD30D1649}"/>
          </ac:spMkLst>
        </pc:spChg>
        <pc:spChg chg="add mod">
          <ac:chgData name="Amal R Babu" userId="3a292d0a-112b-4bc3-bf38-7771656893d2" providerId="ADAL" clId="{A5FDD29D-D59E-4D75-8582-656A76804221}" dt="2022-07-28T11:56:24.948" v="3483" actId="164"/>
          <ac:spMkLst>
            <pc:docMk/>
            <pc:sldMk cId="702144046" sldId="269"/>
            <ac:spMk id="65" creationId="{033F5924-B6A7-5294-8BEB-CFE6F2F82CF6}"/>
          </ac:spMkLst>
        </pc:spChg>
        <pc:spChg chg="add mod">
          <ac:chgData name="Amal R Babu" userId="3a292d0a-112b-4bc3-bf38-7771656893d2" providerId="ADAL" clId="{A5FDD29D-D59E-4D75-8582-656A76804221}" dt="2022-07-28T11:56:22.975" v="3482" actId="164"/>
          <ac:spMkLst>
            <pc:docMk/>
            <pc:sldMk cId="702144046" sldId="269"/>
            <ac:spMk id="70" creationId="{54986399-E91F-96B7-9D41-555D11684512}"/>
          </ac:spMkLst>
        </pc:spChg>
        <pc:spChg chg="add mod">
          <ac:chgData name="Amal R Babu" userId="3a292d0a-112b-4bc3-bf38-7771656893d2" providerId="ADAL" clId="{A5FDD29D-D59E-4D75-8582-656A76804221}" dt="2022-07-28T11:56:11.370" v="3477" actId="164"/>
          <ac:spMkLst>
            <pc:docMk/>
            <pc:sldMk cId="702144046" sldId="269"/>
            <ac:spMk id="72" creationId="{8BF61FC4-180E-8AB7-9712-14F3625B7D39}"/>
          </ac:spMkLst>
        </pc:spChg>
        <pc:spChg chg="add mod">
          <ac:chgData name="Amal R Babu" userId="3a292d0a-112b-4bc3-bf38-7771656893d2" providerId="ADAL" clId="{A5FDD29D-D59E-4D75-8582-656A76804221}" dt="2022-07-28T11:36:43.669" v="3250" actId="20577"/>
          <ac:spMkLst>
            <pc:docMk/>
            <pc:sldMk cId="702144046" sldId="269"/>
            <ac:spMk id="74" creationId="{B04451C3-01D8-C107-600D-F0D4DE938C1D}"/>
          </ac:spMkLst>
        </pc:spChg>
        <pc:spChg chg="add mod">
          <ac:chgData name="Amal R Babu" userId="3a292d0a-112b-4bc3-bf38-7771656893d2" providerId="ADAL" clId="{A5FDD29D-D59E-4D75-8582-656A76804221}" dt="2022-07-28T11:46:51.394" v="3350" actId="20577"/>
          <ac:spMkLst>
            <pc:docMk/>
            <pc:sldMk cId="702144046" sldId="269"/>
            <ac:spMk id="85" creationId="{76937CD2-9948-092C-C465-E2CF8F4F9626}"/>
          </ac:spMkLst>
        </pc:spChg>
        <pc:grpChg chg="add mod">
          <ac:chgData name="Amal R Babu" userId="3a292d0a-112b-4bc3-bf38-7771656893d2" providerId="ADAL" clId="{A5FDD29D-D59E-4D75-8582-656A76804221}" dt="2022-07-28T11:55:36.291" v="3465" actId="164"/>
          <ac:grpSpMkLst>
            <pc:docMk/>
            <pc:sldMk cId="702144046" sldId="269"/>
            <ac:grpSpMk id="105" creationId="{30AE0FF3-83C8-6C63-E5C4-194780D40686}"/>
          </ac:grpSpMkLst>
        </pc:grpChg>
        <pc:grpChg chg="add mod">
          <ac:chgData name="Amal R Babu" userId="3a292d0a-112b-4bc3-bf38-7771656893d2" providerId="ADAL" clId="{A5FDD29D-D59E-4D75-8582-656A76804221}" dt="2022-07-28T11:55:44.704" v="3466" actId="164"/>
          <ac:grpSpMkLst>
            <pc:docMk/>
            <pc:sldMk cId="702144046" sldId="269"/>
            <ac:grpSpMk id="106" creationId="{FEB2EF31-0860-2E93-0024-F8A566C0C574}"/>
          </ac:grpSpMkLst>
        </pc:grpChg>
        <pc:grpChg chg="add mod">
          <ac:chgData name="Amal R Babu" userId="3a292d0a-112b-4bc3-bf38-7771656893d2" providerId="ADAL" clId="{A5FDD29D-D59E-4D75-8582-656A76804221}" dt="2022-07-28T11:55:48.678" v="3467" actId="164"/>
          <ac:grpSpMkLst>
            <pc:docMk/>
            <pc:sldMk cId="702144046" sldId="269"/>
            <ac:grpSpMk id="107" creationId="{BF43116E-CA98-059F-FB93-62307267BBF9}"/>
          </ac:grpSpMkLst>
        </pc:grpChg>
        <pc:grpChg chg="add mod">
          <ac:chgData name="Amal R Babu" userId="3a292d0a-112b-4bc3-bf38-7771656893d2" providerId="ADAL" clId="{A5FDD29D-D59E-4D75-8582-656A76804221}" dt="2022-07-28T11:55:50.734" v="3468" actId="164"/>
          <ac:grpSpMkLst>
            <pc:docMk/>
            <pc:sldMk cId="702144046" sldId="269"/>
            <ac:grpSpMk id="108" creationId="{E8B65ACE-A696-036A-C8B7-3E315CE85946}"/>
          </ac:grpSpMkLst>
        </pc:grpChg>
        <pc:grpChg chg="add mod">
          <ac:chgData name="Amal R Babu" userId="3a292d0a-112b-4bc3-bf38-7771656893d2" providerId="ADAL" clId="{A5FDD29D-D59E-4D75-8582-656A76804221}" dt="2022-07-28T11:55:52.447" v="3469" actId="164"/>
          <ac:grpSpMkLst>
            <pc:docMk/>
            <pc:sldMk cId="702144046" sldId="269"/>
            <ac:grpSpMk id="109" creationId="{DB0CE121-CD51-41B1-FFE2-8A40E9C7760D}"/>
          </ac:grpSpMkLst>
        </pc:grpChg>
        <pc:grpChg chg="add mod">
          <ac:chgData name="Amal R Babu" userId="3a292d0a-112b-4bc3-bf38-7771656893d2" providerId="ADAL" clId="{A5FDD29D-D59E-4D75-8582-656A76804221}" dt="2022-07-28T11:55:54.730" v="3470" actId="164"/>
          <ac:grpSpMkLst>
            <pc:docMk/>
            <pc:sldMk cId="702144046" sldId="269"/>
            <ac:grpSpMk id="110" creationId="{3E466002-5EA2-FCDD-8D36-FBB71E284908}"/>
          </ac:grpSpMkLst>
        </pc:grpChg>
        <pc:grpChg chg="add mod">
          <ac:chgData name="Amal R Babu" userId="3a292d0a-112b-4bc3-bf38-7771656893d2" providerId="ADAL" clId="{A5FDD29D-D59E-4D75-8582-656A76804221}" dt="2022-07-28T11:55:57.040" v="3471" actId="164"/>
          <ac:grpSpMkLst>
            <pc:docMk/>
            <pc:sldMk cId="702144046" sldId="269"/>
            <ac:grpSpMk id="111" creationId="{2BFD0640-1969-9F91-0916-BF1537FEABC3}"/>
          </ac:grpSpMkLst>
        </pc:grpChg>
        <pc:grpChg chg="add mod">
          <ac:chgData name="Amal R Babu" userId="3a292d0a-112b-4bc3-bf38-7771656893d2" providerId="ADAL" clId="{A5FDD29D-D59E-4D75-8582-656A76804221}" dt="2022-07-28T11:55:59.115" v="3472" actId="164"/>
          <ac:grpSpMkLst>
            <pc:docMk/>
            <pc:sldMk cId="702144046" sldId="269"/>
            <ac:grpSpMk id="112" creationId="{E6B54649-2C38-DA69-B701-3E4C1E6FC955}"/>
          </ac:grpSpMkLst>
        </pc:grpChg>
        <pc:grpChg chg="add mod">
          <ac:chgData name="Amal R Babu" userId="3a292d0a-112b-4bc3-bf38-7771656893d2" providerId="ADAL" clId="{A5FDD29D-D59E-4D75-8582-656A76804221}" dt="2022-07-28T11:56:01.621" v="3473" actId="164"/>
          <ac:grpSpMkLst>
            <pc:docMk/>
            <pc:sldMk cId="702144046" sldId="269"/>
            <ac:grpSpMk id="113" creationId="{8A4D004E-64FA-A090-5D7A-9B2D2611AF18}"/>
          </ac:grpSpMkLst>
        </pc:grpChg>
        <pc:grpChg chg="add mod">
          <ac:chgData name="Amal R Babu" userId="3a292d0a-112b-4bc3-bf38-7771656893d2" providerId="ADAL" clId="{A5FDD29D-D59E-4D75-8582-656A76804221}" dt="2022-07-28T11:56:03.918" v="3474" actId="164"/>
          <ac:grpSpMkLst>
            <pc:docMk/>
            <pc:sldMk cId="702144046" sldId="269"/>
            <ac:grpSpMk id="114" creationId="{CD920807-105A-DB59-073C-4D0AD065A3F4}"/>
          </ac:grpSpMkLst>
        </pc:grpChg>
        <pc:grpChg chg="add mod">
          <ac:chgData name="Amal R Babu" userId="3a292d0a-112b-4bc3-bf38-7771656893d2" providerId="ADAL" clId="{A5FDD29D-D59E-4D75-8582-656A76804221}" dt="2022-07-28T11:56:11.370" v="3477" actId="164"/>
          <ac:grpSpMkLst>
            <pc:docMk/>
            <pc:sldMk cId="702144046" sldId="269"/>
            <ac:grpSpMk id="115" creationId="{096E80A3-50B5-7C5D-48A4-249B48367435}"/>
          </ac:grpSpMkLst>
        </pc:grpChg>
        <pc:grpChg chg="add mod">
          <ac:chgData name="Amal R Babu" userId="3a292d0a-112b-4bc3-bf38-7771656893d2" providerId="ADAL" clId="{A5FDD29D-D59E-4D75-8582-656A76804221}" dt="2022-07-28T11:56:13.624" v="3478" actId="164"/>
          <ac:grpSpMkLst>
            <pc:docMk/>
            <pc:sldMk cId="702144046" sldId="269"/>
            <ac:grpSpMk id="116" creationId="{2F74D477-FB6E-84ED-16CF-E64019269909}"/>
          </ac:grpSpMkLst>
        </pc:grpChg>
        <pc:grpChg chg="add mod">
          <ac:chgData name="Amal R Babu" userId="3a292d0a-112b-4bc3-bf38-7771656893d2" providerId="ADAL" clId="{A5FDD29D-D59E-4D75-8582-656A76804221}" dt="2022-07-28T11:56:16.437" v="3479" actId="164"/>
          <ac:grpSpMkLst>
            <pc:docMk/>
            <pc:sldMk cId="702144046" sldId="269"/>
            <ac:grpSpMk id="117" creationId="{6FA6BB34-A5BA-8CE2-C162-5DBA22A0B5A8}"/>
          </ac:grpSpMkLst>
        </pc:grpChg>
        <pc:grpChg chg="add mod">
          <ac:chgData name="Amal R Babu" userId="3a292d0a-112b-4bc3-bf38-7771656893d2" providerId="ADAL" clId="{A5FDD29D-D59E-4D75-8582-656A76804221}" dt="2022-07-28T11:56:18.401" v="3480" actId="164"/>
          <ac:grpSpMkLst>
            <pc:docMk/>
            <pc:sldMk cId="702144046" sldId="269"/>
            <ac:grpSpMk id="118" creationId="{FB323BD6-D4C8-28E0-92A1-CE5605F9C058}"/>
          </ac:grpSpMkLst>
        </pc:grpChg>
        <pc:grpChg chg="add mod">
          <ac:chgData name="Amal R Babu" userId="3a292d0a-112b-4bc3-bf38-7771656893d2" providerId="ADAL" clId="{A5FDD29D-D59E-4D75-8582-656A76804221}" dt="2022-07-28T11:56:20.497" v="3481" actId="164"/>
          <ac:grpSpMkLst>
            <pc:docMk/>
            <pc:sldMk cId="702144046" sldId="269"/>
            <ac:grpSpMk id="119" creationId="{E8A43261-3E27-53A6-0D9F-6D8AF182880C}"/>
          </ac:grpSpMkLst>
        </pc:grpChg>
        <pc:grpChg chg="add mod">
          <ac:chgData name="Amal R Babu" userId="3a292d0a-112b-4bc3-bf38-7771656893d2" providerId="ADAL" clId="{A5FDD29D-D59E-4D75-8582-656A76804221}" dt="2022-07-28T11:56:22.975" v="3482" actId="164"/>
          <ac:grpSpMkLst>
            <pc:docMk/>
            <pc:sldMk cId="702144046" sldId="269"/>
            <ac:grpSpMk id="120" creationId="{A282448D-DEB3-48DC-5251-2FD88156EE7B}"/>
          </ac:grpSpMkLst>
        </pc:grpChg>
        <pc:grpChg chg="add mod">
          <ac:chgData name="Amal R Babu" userId="3a292d0a-112b-4bc3-bf38-7771656893d2" providerId="ADAL" clId="{A5FDD29D-D59E-4D75-8582-656A76804221}" dt="2022-07-28T11:56:24.948" v="3483" actId="164"/>
          <ac:grpSpMkLst>
            <pc:docMk/>
            <pc:sldMk cId="702144046" sldId="269"/>
            <ac:grpSpMk id="121" creationId="{1A9AD84A-7DE4-508D-6D2D-27522E431625}"/>
          </ac:grpSpMkLst>
        </pc:grpChg>
        <pc:grpChg chg="add mod">
          <ac:chgData name="Amal R Babu" userId="3a292d0a-112b-4bc3-bf38-7771656893d2" providerId="ADAL" clId="{A5FDD29D-D59E-4D75-8582-656A76804221}" dt="2022-07-28T11:56:26.882" v="3484" actId="164"/>
          <ac:grpSpMkLst>
            <pc:docMk/>
            <pc:sldMk cId="702144046" sldId="269"/>
            <ac:grpSpMk id="122" creationId="{871D95CB-09F5-7FFF-F150-3487E0BDFB4D}"/>
          </ac:grpSpMkLst>
        </pc:grpChg>
        <pc:grpChg chg="add mod">
          <ac:chgData name="Amal R Babu" userId="3a292d0a-112b-4bc3-bf38-7771656893d2" providerId="ADAL" clId="{A5FDD29D-D59E-4D75-8582-656A76804221}" dt="2022-07-28T11:56:30.921" v="3486" actId="164"/>
          <ac:grpSpMkLst>
            <pc:docMk/>
            <pc:sldMk cId="702144046" sldId="269"/>
            <ac:grpSpMk id="123" creationId="{7E39FAFA-7E4F-AAE8-CAED-2C7FCCC4EBC3}"/>
          </ac:grpSpMkLst>
        </pc:grpChg>
        <pc:grpChg chg="add mod">
          <ac:chgData name="Amal R Babu" userId="3a292d0a-112b-4bc3-bf38-7771656893d2" providerId="ADAL" clId="{A5FDD29D-D59E-4D75-8582-656A76804221}" dt="2022-07-28T11:56:33.031" v="3487" actId="164"/>
          <ac:grpSpMkLst>
            <pc:docMk/>
            <pc:sldMk cId="702144046" sldId="269"/>
            <ac:grpSpMk id="124" creationId="{C76DA3E3-0842-0287-880D-C4B1AD3ABC5C}"/>
          </ac:grpSpMkLst>
        </pc:grpChg>
        <pc:picChg chg="add del mod">
          <ac:chgData name="Amal R Babu" userId="3a292d0a-112b-4bc3-bf38-7771656893d2" providerId="ADAL" clId="{A5FDD29D-D59E-4D75-8582-656A76804221}" dt="2022-07-28T11:24:38.018" v="3090" actId="478"/>
          <ac:picMkLst>
            <pc:docMk/>
            <pc:sldMk cId="702144046" sldId="269"/>
            <ac:picMk id="6" creationId="{4D43B06C-7484-A186-FE34-E9427E4F4DD0}"/>
          </ac:picMkLst>
        </pc:picChg>
        <pc:picChg chg="add del mod">
          <ac:chgData name="Amal R Babu" userId="3a292d0a-112b-4bc3-bf38-7771656893d2" providerId="ADAL" clId="{A5FDD29D-D59E-4D75-8582-656A76804221}" dt="2022-07-28T11:24:38.018" v="3090" actId="478"/>
          <ac:picMkLst>
            <pc:docMk/>
            <pc:sldMk cId="702144046" sldId="269"/>
            <ac:picMk id="7" creationId="{732E7F2E-6F68-03CE-4981-D1608850F29D}"/>
          </ac:picMkLst>
        </pc:picChg>
        <pc:picChg chg="add del mod">
          <ac:chgData name="Amal R Babu" userId="3a292d0a-112b-4bc3-bf38-7771656893d2" providerId="ADAL" clId="{A5FDD29D-D59E-4D75-8582-656A76804221}" dt="2022-07-28T11:24:38.018" v="3090" actId="478"/>
          <ac:picMkLst>
            <pc:docMk/>
            <pc:sldMk cId="702144046" sldId="269"/>
            <ac:picMk id="8" creationId="{814FA1B0-4AA4-4F17-6385-90D7CFEBBDE1}"/>
          </ac:picMkLst>
        </pc:picChg>
        <pc:picChg chg="add mod ord">
          <ac:chgData name="Amal R Babu" userId="3a292d0a-112b-4bc3-bf38-7771656893d2" providerId="ADAL" clId="{A5FDD29D-D59E-4D75-8582-656A76804221}" dt="2022-07-28T11:56:13.624" v="3478" actId="164"/>
          <ac:picMkLst>
            <pc:docMk/>
            <pc:sldMk cId="702144046" sldId="269"/>
            <ac:picMk id="14" creationId="{F2243D0E-626A-299A-9532-4DC2E20D04BC}"/>
          </ac:picMkLst>
        </pc:picChg>
        <pc:picChg chg="add mod">
          <ac:chgData name="Amal R Babu" userId="3a292d0a-112b-4bc3-bf38-7771656893d2" providerId="ADAL" clId="{A5FDD29D-D59E-4D75-8582-656A76804221}" dt="2022-07-28T11:55:36.291" v="3465" actId="164"/>
          <ac:picMkLst>
            <pc:docMk/>
            <pc:sldMk cId="702144046" sldId="269"/>
            <ac:picMk id="15" creationId="{C7460AB4-D41B-646A-F7E2-858DAF201BC5}"/>
          </ac:picMkLst>
        </pc:picChg>
        <pc:picChg chg="add mod">
          <ac:chgData name="Amal R Babu" userId="3a292d0a-112b-4bc3-bf38-7771656893d2" providerId="ADAL" clId="{A5FDD29D-D59E-4D75-8582-656A76804221}" dt="2022-07-28T11:55:48.678" v="3467" actId="164"/>
          <ac:picMkLst>
            <pc:docMk/>
            <pc:sldMk cId="702144046" sldId="269"/>
            <ac:picMk id="16" creationId="{1570B677-137F-1B9C-C419-6A960E15BCFC}"/>
          </ac:picMkLst>
        </pc:picChg>
        <pc:picChg chg="add del mod">
          <ac:chgData name="Amal R Babu" userId="3a292d0a-112b-4bc3-bf38-7771656893d2" providerId="ADAL" clId="{A5FDD29D-D59E-4D75-8582-656A76804221}" dt="2022-07-28T11:24:59.672" v="3093" actId="478"/>
          <ac:picMkLst>
            <pc:docMk/>
            <pc:sldMk cId="702144046" sldId="269"/>
            <ac:picMk id="17" creationId="{8F5574E0-118F-39A2-2B4B-B1AB091FF6DC}"/>
          </ac:picMkLst>
        </pc:picChg>
        <pc:picChg chg="add del mod">
          <ac:chgData name="Amal R Babu" userId="3a292d0a-112b-4bc3-bf38-7771656893d2" providerId="ADAL" clId="{A5FDD29D-D59E-4D75-8582-656A76804221}" dt="2022-07-28T11:25:01.518" v="3094" actId="478"/>
          <ac:picMkLst>
            <pc:docMk/>
            <pc:sldMk cId="702144046" sldId="269"/>
            <ac:picMk id="18" creationId="{C77B2CEC-C024-5115-78FF-800D0BF8A1FC}"/>
          </ac:picMkLst>
        </pc:picChg>
        <pc:picChg chg="add del mod">
          <ac:chgData name="Amal R Babu" userId="3a292d0a-112b-4bc3-bf38-7771656893d2" providerId="ADAL" clId="{A5FDD29D-D59E-4D75-8582-656A76804221}" dt="2022-07-28T11:28:51.748" v="3159" actId="478"/>
          <ac:picMkLst>
            <pc:docMk/>
            <pc:sldMk cId="702144046" sldId="269"/>
            <ac:picMk id="20" creationId="{266EE643-3B67-BF2B-944C-844131E56699}"/>
          </ac:picMkLst>
        </pc:picChg>
        <pc:picChg chg="add mod">
          <ac:chgData name="Amal R Babu" userId="3a292d0a-112b-4bc3-bf38-7771656893d2" providerId="ADAL" clId="{A5FDD29D-D59E-4D75-8582-656A76804221}" dt="2022-07-28T11:55:50.734" v="3468" actId="164"/>
          <ac:picMkLst>
            <pc:docMk/>
            <pc:sldMk cId="702144046" sldId="269"/>
            <ac:picMk id="21" creationId="{CB30A7FE-92F7-CCA4-77F0-A546338BF72A}"/>
          </ac:picMkLst>
        </pc:picChg>
        <pc:picChg chg="add del mod">
          <ac:chgData name="Amal R Babu" userId="3a292d0a-112b-4bc3-bf38-7771656893d2" providerId="ADAL" clId="{A5FDD29D-D59E-4D75-8582-656A76804221}" dt="2022-07-28T11:31:38.896" v="3195" actId="478"/>
          <ac:picMkLst>
            <pc:docMk/>
            <pc:sldMk cId="702144046" sldId="269"/>
            <ac:picMk id="27" creationId="{665B2A3D-A2C1-9B9E-E086-DC7982557266}"/>
          </ac:picMkLst>
        </pc:picChg>
        <pc:picChg chg="add del mod">
          <ac:chgData name="Amal R Babu" userId="3a292d0a-112b-4bc3-bf38-7771656893d2" providerId="ADAL" clId="{A5FDD29D-D59E-4D75-8582-656A76804221}" dt="2022-07-28T11:31:38.896" v="3195" actId="478"/>
          <ac:picMkLst>
            <pc:docMk/>
            <pc:sldMk cId="702144046" sldId="269"/>
            <ac:picMk id="28" creationId="{82087BA9-2551-DE91-8533-2587F0393995}"/>
          </ac:picMkLst>
        </pc:picChg>
        <pc:picChg chg="add del mod">
          <ac:chgData name="Amal R Babu" userId="3a292d0a-112b-4bc3-bf38-7771656893d2" providerId="ADAL" clId="{A5FDD29D-D59E-4D75-8582-656A76804221}" dt="2022-07-28T11:31:38.896" v="3195" actId="478"/>
          <ac:picMkLst>
            <pc:docMk/>
            <pc:sldMk cId="702144046" sldId="269"/>
            <ac:picMk id="29" creationId="{78CFC71F-726F-C31D-8DB5-6780F3964D32}"/>
          </ac:picMkLst>
        </pc:picChg>
        <pc:picChg chg="add del mod">
          <ac:chgData name="Amal R Babu" userId="3a292d0a-112b-4bc3-bf38-7771656893d2" providerId="ADAL" clId="{A5FDD29D-D59E-4D75-8582-656A76804221}" dt="2022-07-28T11:31:38.896" v="3195" actId="478"/>
          <ac:picMkLst>
            <pc:docMk/>
            <pc:sldMk cId="702144046" sldId="269"/>
            <ac:picMk id="30" creationId="{DFB7EBBA-8657-0B15-46AD-030730B34D60}"/>
          </ac:picMkLst>
        </pc:picChg>
        <pc:picChg chg="add mod">
          <ac:chgData name="Amal R Babu" userId="3a292d0a-112b-4bc3-bf38-7771656893d2" providerId="ADAL" clId="{A5FDD29D-D59E-4D75-8582-656A76804221}" dt="2022-07-28T11:31:43.006" v="3197" actId="571"/>
          <ac:picMkLst>
            <pc:docMk/>
            <pc:sldMk cId="702144046" sldId="269"/>
            <ac:picMk id="32" creationId="{960E3D53-E94B-8891-155C-2C8648E78244}"/>
          </ac:picMkLst>
        </pc:picChg>
        <pc:picChg chg="add mod">
          <ac:chgData name="Amal R Babu" userId="3a292d0a-112b-4bc3-bf38-7771656893d2" providerId="ADAL" clId="{A5FDD29D-D59E-4D75-8582-656A76804221}" dt="2022-07-28T11:31:45.964" v="3199" actId="571"/>
          <ac:picMkLst>
            <pc:docMk/>
            <pc:sldMk cId="702144046" sldId="269"/>
            <ac:picMk id="34" creationId="{9DD79E51-8F2C-2C14-6CAA-0EB23B06F5E1}"/>
          </ac:picMkLst>
        </pc:picChg>
        <pc:picChg chg="add del mod">
          <ac:chgData name="Amal R Babu" userId="3a292d0a-112b-4bc3-bf38-7771656893d2" providerId="ADAL" clId="{A5FDD29D-D59E-4D75-8582-656A76804221}" dt="2022-07-28T11:33:41.950" v="3213" actId="478"/>
          <ac:picMkLst>
            <pc:docMk/>
            <pc:sldMk cId="702144046" sldId="269"/>
            <ac:picMk id="36" creationId="{94FEB807-9888-6A4C-ED6A-2BF45116D14C}"/>
          </ac:picMkLst>
        </pc:picChg>
        <pc:picChg chg="add mod">
          <ac:chgData name="Amal R Babu" userId="3a292d0a-112b-4bc3-bf38-7771656893d2" providerId="ADAL" clId="{A5FDD29D-D59E-4D75-8582-656A76804221}" dt="2022-07-28T11:55:44.704" v="3466" actId="164"/>
          <ac:picMkLst>
            <pc:docMk/>
            <pc:sldMk cId="702144046" sldId="269"/>
            <ac:picMk id="37" creationId="{F967F98B-9275-8E16-BEC0-0A18B4D1166E}"/>
          </ac:picMkLst>
        </pc:picChg>
        <pc:picChg chg="add del mod">
          <ac:chgData name="Amal R Babu" userId="3a292d0a-112b-4bc3-bf38-7771656893d2" providerId="ADAL" clId="{A5FDD29D-D59E-4D75-8582-656A76804221}" dt="2022-07-28T11:34:19.911" v="3217" actId="478"/>
          <ac:picMkLst>
            <pc:docMk/>
            <pc:sldMk cId="702144046" sldId="269"/>
            <ac:picMk id="42" creationId="{13DD0547-DC48-C130-6933-5A2A402E9E3C}"/>
          </ac:picMkLst>
        </pc:picChg>
        <pc:picChg chg="add del mod">
          <ac:chgData name="Amal R Babu" userId="3a292d0a-112b-4bc3-bf38-7771656893d2" providerId="ADAL" clId="{A5FDD29D-D59E-4D75-8582-656A76804221}" dt="2022-07-28T11:34:19.911" v="3217" actId="478"/>
          <ac:picMkLst>
            <pc:docMk/>
            <pc:sldMk cId="702144046" sldId="269"/>
            <ac:picMk id="43" creationId="{4C2C81C0-3B66-FD7B-2D37-BC63F737B90A}"/>
          </ac:picMkLst>
        </pc:picChg>
        <pc:picChg chg="add del mod">
          <ac:chgData name="Amal R Babu" userId="3a292d0a-112b-4bc3-bf38-7771656893d2" providerId="ADAL" clId="{A5FDD29D-D59E-4D75-8582-656A76804221}" dt="2022-07-28T11:34:19.911" v="3217" actId="478"/>
          <ac:picMkLst>
            <pc:docMk/>
            <pc:sldMk cId="702144046" sldId="269"/>
            <ac:picMk id="44" creationId="{8A1C1E69-F125-12F0-6EAA-9FCA243AC022}"/>
          </ac:picMkLst>
        </pc:picChg>
        <pc:picChg chg="add del mod">
          <ac:chgData name="Amal R Babu" userId="3a292d0a-112b-4bc3-bf38-7771656893d2" providerId="ADAL" clId="{A5FDD29D-D59E-4D75-8582-656A76804221}" dt="2022-07-28T11:34:19.911" v="3217" actId="478"/>
          <ac:picMkLst>
            <pc:docMk/>
            <pc:sldMk cId="702144046" sldId="269"/>
            <ac:picMk id="45" creationId="{91DA5B47-2EEA-C628-59A3-E0046D0550D3}"/>
          </ac:picMkLst>
        </pc:picChg>
        <pc:picChg chg="add mod ord">
          <ac:chgData name="Amal R Babu" userId="3a292d0a-112b-4bc3-bf38-7771656893d2" providerId="ADAL" clId="{A5FDD29D-D59E-4D75-8582-656A76804221}" dt="2022-07-28T11:55:52.447" v="3469" actId="164"/>
          <ac:picMkLst>
            <pc:docMk/>
            <pc:sldMk cId="702144046" sldId="269"/>
            <ac:picMk id="47" creationId="{DC3AD7F7-AC2D-90EC-DFCF-EE9B80C75965}"/>
          </ac:picMkLst>
        </pc:picChg>
        <pc:picChg chg="add del mod">
          <ac:chgData name="Amal R Babu" userId="3a292d0a-112b-4bc3-bf38-7771656893d2" providerId="ADAL" clId="{A5FDD29D-D59E-4D75-8582-656A76804221}" dt="2022-07-28T11:35:30.483" v="3228" actId="478"/>
          <ac:picMkLst>
            <pc:docMk/>
            <pc:sldMk cId="702144046" sldId="269"/>
            <ac:picMk id="50" creationId="{508D003D-EE2F-C327-9FFA-A726BA32B563}"/>
          </ac:picMkLst>
        </pc:picChg>
        <pc:picChg chg="add del mod">
          <ac:chgData name="Amal R Babu" userId="3a292d0a-112b-4bc3-bf38-7771656893d2" providerId="ADAL" clId="{A5FDD29D-D59E-4D75-8582-656A76804221}" dt="2022-07-28T11:35:26.850" v="3226" actId="478"/>
          <ac:picMkLst>
            <pc:docMk/>
            <pc:sldMk cId="702144046" sldId="269"/>
            <ac:picMk id="51" creationId="{9E0EBA2C-B438-22DE-CF85-5732995AF06F}"/>
          </ac:picMkLst>
        </pc:picChg>
        <pc:picChg chg="add del mod">
          <ac:chgData name="Amal R Babu" userId="3a292d0a-112b-4bc3-bf38-7771656893d2" providerId="ADAL" clId="{A5FDD29D-D59E-4D75-8582-656A76804221}" dt="2022-07-28T11:37:45.512" v="3259" actId="478"/>
          <ac:picMkLst>
            <pc:docMk/>
            <pc:sldMk cId="702144046" sldId="269"/>
            <ac:picMk id="56" creationId="{BA4CB2C6-683A-CC58-4542-30A255F139B5}"/>
          </ac:picMkLst>
        </pc:picChg>
        <pc:picChg chg="add del mod">
          <ac:chgData name="Amal R Babu" userId="3a292d0a-112b-4bc3-bf38-7771656893d2" providerId="ADAL" clId="{A5FDD29D-D59E-4D75-8582-656A76804221}" dt="2022-07-28T11:41:08.273" v="3296" actId="478"/>
          <ac:picMkLst>
            <pc:docMk/>
            <pc:sldMk cId="702144046" sldId="269"/>
            <ac:picMk id="57" creationId="{31795544-7FE9-0C9C-A0C0-06186BB35677}"/>
          </ac:picMkLst>
        </pc:picChg>
        <pc:picChg chg="add del mod">
          <ac:chgData name="Amal R Babu" userId="3a292d0a-112b-4bc3-bf38-7771656893d2" providerId="ADAL" clId="{A5FDD29D-D59E-4D75-8582-656A76804221}" dt="2022-07-28T11:39:53.089" v="3284" actId="478"/>
          <ac:picMkLst>
            <pc:docMk/>
            <pc:sldMk cId="702144046" sldId="269"/>
            <ac:picMk id="58" creationId="{ED3961AE-F868-109B-A629-A47D9646A084}"/>
          </ac:picMkLst>
        </pc:picChg>
        <pc:picChg chg="add del mod">
          <ac:chgData name="Amal R Babu" userId="3a292d0a-112b-4bc3-bf38-7771656893d2" providerId="ADAL" clId="{A5FDD29D-D59E-4D75-8582-656A76804221}" dt="2022-07-28T11:41:08.273" v="3296" actId="478"/>
          <ac:picMkLst>
            <pc:docMk/>
            <pc:sldMk cId="702144046" sldId="269"/>
            <ac:picMk id="59" creationId="{EEEED248-B583-2948-1D44-B286798984AB}"/>
          </ac:picMkLst>
        </pc:picChg>
        <pc:picChg chg="add del mod">
          <ac:chgData name="Amal R Babu" userId="3a292d0a-112b-4bc3-bf38-7771656893d2" providerId="ADAL" clId="{A5FDD29D-D59E-4D75-8582-656A76804221}" dt="2022-07-28T11:39:30.839" v="3272" actId="478"/>
          <ac:picMkLst>
            <pc:docMk/>
            <pc:sldMk cId="702144046" sldId="269"/>
            <ac:picMk id="61" creationId="{801BDC47-3F63-C98E-2644-F6B26ED1D9D3}"/>
          </ac:picMkLst>
        </pc:picChg>
        <pc:picChg chg="add del mod">
          <ac:chgData name="Amal R Babu" userId="3a292d0a-112b-4bc3-bf38-7771656893d2" providerId="ADAL" clId="{A5FDD29D-D59E-4D75-8582-656A76804221}" dt="2022-07-28T11:51:03.788" v="3406" actId="478"/>
          <ac:picMkLst>
            <pc:docMk/>
            <pc:sldMk cId="702144046" sldId="269"/>
            <ac:picMk id="66" creationId="{8237E293-1501-4631-59FD-196A54D4B62C}"/>
          </ac:picMkLst>
        </pc:picChg>
        <pc:picChg chg="add del mod">
          <ac:chgData name="Amal R Babu" userId="3a292d0a-112b-4bc3-bf38-7771656893d2" providerId="ADAL" clId="{A5FDD29D-D59E-4D75-8582-656A76804221}" dt="2022-07-28T11:54:51.599" v="3447" actId="478"/>
          <ac:picMkLst>
            <pc:docMk/>
            <pc:sldMk cId="702144046" sldId="269"/>
            <ac:picMk id="67" creationId="{4F1F4916-E1FA-060C-A09C-714E0B35545F}"/>
          </ac:picMkLst>
        </pc:picChg>
        <pc:picChg chg="add del mod">
          <ac:chgData name="Amal R Babu" userId="3a292d0a-112b-4bc3-bf38-7771656893d2" providerId="ADAL" clId="{A5FDD29D-D59E-4D75-8582-656A76804221}" dt="2022-07-28T11:54:20.634" v="3433" actId="478"/>
          <ac:picMkLst>
            <pc:docMk/>
            <pc:sldMk cId="702144046" sldId="269"/>
            <ac:picMk id="68" creationId="{26FD369F-1ECF-2BEE-1623-562A00F36569}"/>
          </ac:picMkLst>
        </pc:picChg>
        <pc:picChg chg="add del mod">
          <ac:chgData name="Amal R Babu" userId="3a292d0a-112b-4bc3-bf38-7771656893d2" providerId="ADAL" clId="{A5FDD29D-D59E-4D75-8582-656A76804221}" dt="2022-07-28T11:55:07.961" v="3456" actId="478"/>
          <ac:picMkLst>
            <pc:docMk/>
            <pc:sldMk cId="702144046" sldId="269"/>
            <ac:picMk id="69" creationId="{6FBCB472-0A8A-FF7A-F3E3-F101E5C5D516}"/>
          </ac:picMkLst>
        </pc:picChg>
        <pc:picChg chg="add del mod">
          <ac:chgData name="Amal R Babu" userId="3a292d0a-112b-4bc3-bf38-7771656893d2" providerId="ADAL" clId="{A5FDD29D-D59E-4D75-8582-656A76804221}" dt="2022-07-28T11:54:02.947" v="3424" actId="478"/>
          <ac:picMkLst>
            <pc:docMk/>
            <pc:sldMk cId="702144046" sldId="269"/>
            <ac:picMk id="71" creationId="{B3E56007-0AD1-E8C5-5A19-7AD6BB165B71}"/>
          </ac:picMkLst>
        </pc:picChg>
        <pc:picChg chg="add del mod">
          <ac:chgData name="Amal R Babu" userId="3a292d0a-112b-4bc3-bf38-7771656893d2" providerId="ADAL" clId="{A5FDD29D-D59E-4D75-8582-656A76804221}" dt="2022-07-28T11:48:19.729" v="3360" actId="478"/>
          <ac:picMkLst>
            <pc:docMk/>
            <pc:sldMk cId="702144046" sldId="269"/>
            <ac:picMk id="73" creationId="{DB65B125-74FC-EACA-3D8E-C5E505895CA2}"/>
          </ac:picMkLst>
        </pc:picChg>
        <pc:picChg chg="add mod">
          <ac:chgData name="Amal R Babu" userId="3a292d0a-112b-4bc3-bf38-7771656893d2" providerId="ADAL" clId="{A5FDD29D-D59E-4D75-8582-656A76804221}" dt="2022-07-28T11:56:03.918" v="3474" actId="164"/>
          <ac:picMkLst>
            <pc:docMk/>
            <pc:sldMk cId="702144046" sldId="269"/>
            <ac:picMk id="76" creationId="{66CB3284-5371-C641-E803-FF3E5BE39977}"/>
          </ac:picMkLst>
        </pc:picChg>
        <pc:picChg chg="add mod">
          <ac:chgData name="Amal R Babu" userId="3a292d0a-112b-4bc3-bf38-7771656893d2" providerId="ADAL" clId="{A5FDD29D-D59E-4D75-8582-656A76804221}" dt="2022-07-28T11:55:57.040" v="3471" actId="164"/>
          <ac:picMkLst>
            <pc:docMk/>
            <pc:sldMk cId="702144046" sldId="269"/>
            <ac:picMk id="78" creationId="{BB788311-460A-84E1-3E4A-A5902B03AE31}"/>
          </ac:picMkLst>
        </pc:picChg>
        <pc:picChg chg="add mod">
          <ac:chgData name="Amal R Babu" userId="3a292d0a-112b-4bc3-bf38-7771656893d2" providerId="ADAL" clId="{A5FDD29D-D59E-4D75-8582-656A76804221}" dt="2022-07-28T11:55:54.730" v="3470" actId="164"/>
          <ac:picMkLst>
            <pc:docMk/>
            <pc:sldMk cId="702144046" sldId="269"/>
            <ac:picMk id="80" creationId="{A33DC320-97C0-8D72-8D66-DF8BAA0874F4}"/>
          </ac:picMkLst>
        </pc:picChg>
        <pc:picChg chg="add mod">
          <ac:chgData name="Amal R Babu" userId="3a292d0a-112b-4bc3-bf38-7771656893d2" providerId="ADAL" clId="{A5FDD29D-D59E-4D75-8582-656A76804221}" dt="2022-07-28T11:55:59.115" v="3472" actId="164"/>
          <ac:picMkLst>
            <pc:docMk/>
            <pc:sldMk cId="702144046" sldId="269"/>
            <ac:picMk id="82" creationId="{02B82450-0E01-A4F0-631F-375395FCE09F}"/>
          </ac:picMkLst>
        </pc:picChg>
        <pc:picChg chg="add mod">
          <ac:chgData name="Amal R Babu" userId="3a292d0a-112b-4bc3-bf38-7771656893d2" providerId="ADAL" clId="{A5FDD29D-D59E-4D75-8582-656A76804221}" dt="2022-07-28T11:56:01.621" v="3473" actId="164"/>
          <ac:picMkLst>
            <pc:docMk/>
            <pc:sldMk cId="702144046" sldId="269"/>
            <ac:picMk id="84" creationId="{8D460447-DFD8-3DF4-9693-7EF7DA5902AE}"/>
          </ac:picMkLst>
        </pc:picChg>
        <pc:picChg chg="add mod">
          <ac:chgData name="Amal R Babu" userId="3a292d0a-112b-4bc3-bf38-7771656893d2" providerId="ADAL" clId="{A5FDD29D-D59E-4D75-8582-656A76804221}" dt="2022-07-28T11:56:11.370" v="3477" actId="164"/>
          <ac:picMkLst>
            <pc:docMk/>
            <pc:sldMk cId="702144046" sldId="269"/>
            <ac:picMk id="87" creationId="{65E75C3C-6249-5CBB-6FB0-7F68F16E75F8}"/>
          </ac:picMkLst>
        </pc:picChg>
        <pc:picChg chg="add mod">
          <ac:chgData name="Amal R Babu" userId="3a292d0a-112b-4bc3-bf38-7771656893d2" providerId="ADAL" clId="{A5FDD29D-D59E-4D75-8582-656A76804221}" dt="2022-07-28T11:56:33.031" v="3487" actId="164"/>
          <ac:picMkLst>
            <pc:docMk/>
            <pc:sldMk cId="702144046" sldId="269"/>
            <ac:picMk id="89" creationId="{C9355029-FD50-CC2C-9C88-0D2383CECD41}"/>
          </ac:picMkLst>
        </pc:picChg>
        <pc:picChg chg="add mod">
          <ac:chgData name="Amal R Babu" userId="3a292d0a-112b-4bc3-bf38-7771656893d2" providerId="ADAL" clId="{A5FDD29D-D59E-4D75-8582-656A76804221}" dt="2022-07-28T11:56:20.497" v="3481" actId="164"/>
          <ac:picMkLst>
            <pc:docMk/>
            <pc:sldMk cId="702144046" sldId="269"/>
            <ac:picMk id="91" creationId="{340C4CD1-66DB-D2AA-2F73-E40B3177099F}"/>
          </ac:picMkLst>
        </pc:picChg>
        <pc:picChg chg="add mod">
          <ac:chgData name="Amal R Babu" userId="3a292d0a-112b-4bc3-bf38-7771656893d2" providerId="ADAL" clId="{A5FDD29D-D59E-4D75-8582-656A76804221}" dt="2022-07-28T11:56:18.401" v="3480" actId="164"/>
          <ac:picMkLst>
            <pc:docMk/>
            <pc:sldMk cId="702144046" sldId="269"/>
            <ac:picMk id="93" creationId="{AD8C5704-18CF-CFAA-8304-B58EC1E1BDF7}"/>
          </ac:picMkLst>
        </pc:picChg>
        <pc:picChg chg="add mod">
          <ac:chgData name="Amal R Babu" userId="3a292d0a-112b-4bc3-bf38-7771656893d2" providerId="ADAL" clId="{A5FDD29D-D59E-4D75-8582-656A76804221}" dt="2022-07-28T11:56:16.437" v="3479" actId="164"/>
          <ac:picMkLst>
            <pc:docMk/>
            <pc:sldMk cId="702144046" sldId="269"/>
            <ac:picMk id="95" creationId="{7E086FAD-03DB-D948-214B-2D9D9636E484}"/>
          </ac:picMkLst>
        </pc:picChg>
        <pc:picChg chg="add del mod">
          <ac:chgData name="Amal R Babu" userId="3a292d0a-112b-4bc3-bf38-7771656893d2" providerId="ADAL" clId="{A5FDD29D-D59E-4D75-8582-656A76804221}" dt="2022-07-28T11:50:41.164" v="3398" actId="478"/>
          <ac:picMkLst>
            <pc:docMk/>
            <pc:sldMk cId="702144046" sldId="269"/>
            <ac:picMk id="96" creationId="{9AAAE986-CBE3-1012-D744-5FC48F1AF0B7}"/>
          </ac:picMkLst>
        </pc:picChg>
        <pc:picChg chg="add mod">
          <ac:chgData name="Amal R Babu" userId="3a292d0a-112b-4bc3-bf38-7771656893d2" providerId="ADAL" clId="{A5FDD29D-D59E-4D75-8582-656A76804221}" dt="2022-07-28T11:56:30.921" v="3486" actId="164"/>
          <ac:picMkLst>
            <pc:docMk/>
            <pc:sldMk cId="702144046" sldId="269"/>
            <ac:picMk id="98" creationId="{60FA6F6F-64BD-66D6-8D93-247F42697280}"/>
          </ac:picMkLst>
        </pc:picChg>
        <pc:picChg chg="add mod">
          <ac:chgData name="Amal R Babu" userId="3a292d0a-112b-4bc3-bf38-7771656893d2" providerId="ADAL" clId="{A5FDD29D-D59E-4D75-8582-656A76804221}" dt="2022-07-28T11:56:24.948" v="3483" actId="164"/>
          <ac:picMkLst>
            <pc:docMk/>
            <pc:sldMk cId="702144046" sldId="269"/>
            <ac:picMk id="100" creationId="{BD481A09-075B-3761-1C4C-94D8C320B0AD}"/>
          </ac:picMkLst>
        </pc:picChg>
        <pc:picChg chg="add mod">
          <ac:chgData name="Amal R Babu" userId="3a292d0a-112b-4bc3-bf38-7771656893d2" providerId="ADAL" clId="{A5FDD29D-D59E-4D75-8582-656A76804221}" dt="2022-07-28T11:56:26.882" v="3484" actId="164"/>
          <ac:picMkLst>
            <pc:docMk/>
            <pc:sldMk cId="702144046" sldId="269"/>
            <ac:picMk id="102" creationId="{6181C045-BF4B-EBDE-DCE8-048E6BB311E0}"/>
          </ac:picMkLst>
        </pc:picChg>
        <pc:picChg chg="add mod">
          <ac:chgData name="Amal R Babu" userId="3a292d0a-112b-4bc3-bf38-7771656893d2" providerId="ADAL" clId="{A5FDD29D-D59E-4D75-8582-656A76804221}" dt="2022-07-28T11:56:22.975" v="3482" actId="164"/>
          <ac:picMkLst>
            <pc:docMk/>
            <pc:sldMk cId="702144046" sldId="269"/>
            <ac:picMk id="104" creationId="{C380B791-8BA1-0FCD-0A88-B6C6CCD95161}"/>
          </ac:picMkLst>
        </pc:picChg>
      </pc:sldChg>
      <pc:sldChg chg="addSp delSp modSp new mod modTransition modClrScheme modAnim chgLayout">
        <pc:chgData name="Amal R Babu" userId="3a292d0a-112b-4bc3-bf38-7771656893d2" providerId="ADAL" clId="{A5FDD29D-D59E-4D75-8582-656A76804221}" dt="2022-07-28T12:28:58.345" v="3834"/>
        <pc:sldMkLst>
          <pc:docMk/>
          <pc:sldMk cId="2098300471" sldId="270"/>
        </pc:sldMkLst>
        <pc:spChg chg="add mod">
          <ac:chgData name="Amal R Babu" userId="3a292d0a-112b-4bc3-bf38-7771656893d2" providerId="ADAL" clId="{A5FDD29D-D59E-4D75-8582-656A76804221}" dt="2022-07-28T11:59:52.470" v="3527"/>
          <ac:spMkLst>
            <pc:docMk/>
            <pc:sldMk cId="2098300471" sldId="270"/>
            <ac:spMk id="2" creationId="{2AA1E2B3-24FA-6A0C-A7A5-44480B6931C2}"/>
          </ac:spMkLst>
        </pc:spChg>
        <pc:spChg chg="add mod">
          <ac:chgData name="Amal R Babu" userId="3a292d0a-112b-4bc3-bf38-7771656893d2" providerId="ADAL" clId="{A5FDD29D-D59E-4D75-8582-656A76804221}" dt="2022-07-28T11:59:56.322" v="3538" actId="20577"/>
          <ac:spMkLst>
            <pc:docMk/>
            <pc:sldMk cId="2098300471" sldId="270"/>
            <ac:spMk id="3" creationId="{21970EB4-8113-2C3F-A5E2-2D6F9B2826DE}"/>
          </ac:spMkLst>
        </pc:spChg>
        <pc:spChg chg="add mod">
          <ac:chgData name="Amal R Babu" userId="3a292d0a-112b-4bc3-bf38-7771656893d2" providerId="ADAL" clId="{A5FDD29D-D59E-4D75-8582-656A76804221}" dt="2022-07-28T12:11:24.155" v="3723" actId="14861"/>
          <ac:spMkLst>
            <pc:docMk/>
            <pc:sldMk cId="2098300471" sldId="270"/>
            <ac:spMk id="4" creationId="{BE48E061-A147-E335-D6C4-5AD8C0C8D17F}"/>
          </ac:spMkLst>
        </pc:spChg>
        <pc:spChg chg="add mod">
          <ac:chgData name="Amal R Babu" userId="3a292d0a-112b-4bc3-bf38-7771656893d2" providerId="ADAL" clId="{A5FDD29D-D59E-4D75-8582-656A76804221}" dt="2022-07-28T12:11:24.155" v="3723" actId="14861"/>
          <ac:spMkLst>
            <pc:docMk/>
            <pc:sldMk cId="2098300471" sldId="270"/>
            <ac:spMk id="5" creationId="{44F5AAF4-3BB5-FB25-3AD4-CCF11FDA0B70}"/>
          </ac:spMkLst>
        </pc:spChg>
        <pc:spChg chg="add mod">
          <ac:chgData name="Amal R Babu" userId="3a292d0a-112b-4bc3-bf38-7771656893d2" providerId="ADAL" clId="{A5FDD29D-D59E-4D75-8582-656A76804221}" dt="2022-07-28T12:11:24.155" v="3723" actId="14861"/>
          <ac:spMkLst>
            <pc:docMk/>
            <pc:sldMk cId="2098300471" sldId="270"/>
            <ac:spMk id="6" creationId="{67438454-A081-4F87-C182-F9D0FFE1F7D0}"/>
          </ac:spMkLst>
        </pc:spChg>
        <pc:spChg chg="add mod">
          <ac:chgData name="Amal R Babu" userId="3a292d0a-112b-4bc3-bf38-7771656893d2" providerId="ADAL" clId="{A5FDD29D-D59E-4D75-8582-656A76804221}" dt="2022-07-28T12:05:11.758" v="3612" actId="164"/>
          <ac:spMkLst>
            <pc:docMk/>
            <pc:sldMk cId="2098300471" sldId="270"/>
            <ac:spMk id="7" creationId="{2FFBE92D-AAC3-5A84-20F8-FE0699FF8880}"/>
          </ac:spMkLst>
        </pc:spChg>
        <pc:spChg chg="add mod">
          <ac:chgData name="Amal R Babu" userId="3a292d0a-112b-4bc3-bf38-7771656893d2" providerId="ADAL" clId="{A5FDD29D-D59E-4D75-8582-656A76804221}" dt="2022-07-28T12:05:11.758" v="3612" actId="164"/>
          <ac:spMkLst>
            <pc:docMk/>
            <pc:sldMk cId="2098300471" sldId="270"/>
            <ac:spMk id="10" creationId="{BBD7049E-4FFE-7820-7DDF-763669D66BC6}"/>
          </ac:spMkLst>
        </pc:spChg>
        <pc:spChg chg="add mod">
          <ac:chgData name="Amal R Babu" userId="3a292d0a-112b-4bc3-bf38-7771656893d2" providerId="ADAL" clId="{A5FDD29D-D59E-4D75-8582-656A76804221}" dt="2022-07-28T12:05:11.758" v="3612" actId="164"/>
          <ac:spMkLst>
            <pc:docMk/>
            <pc:sldMk cId="2098300471" sldId="270"/>
            <ac:spMk id="11" creationId="{A27D776C-CDDE-3798-285A-E3EE6897DABE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4" creationId="{12A5A352-4855-463D-CFBE-3BDD53672BA1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5" creationId="{6A817BF2-C66A-AE45-0962-1C7CDF2CEB22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6" creationId="{C52841E4-B68D-EAA2-9AAD-1B75D6024200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7" creationId="{E89E5E6B-65B7-70CF-6C6B-C0931D9A2BFC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8" creationId="{3C064AC3-B165-4F54-9CBB-942D31EBCB34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19" creationId="{B01E449E-2DF9-5778-59E7-B3CD7146E544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20" creationId="{FC36B457-A7C2-30E6-875F-20417EFFD8B7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21" creationId="{4A1679A9-2588-BBEA-F22C-538233E196BE}"/>
          </ac:spMkLst>
        </pc:spChg>
        <pc:spChg chg="add del mod">
          <ac:chgData name="Amal R Babu" userId="3a292d0a-112b-4bc3-bf38-7771656893d2" providerId="ADAL" clId="{A5FDD29D-D59E-4D75-8582-656A76804221}" dt="2022-07-28T12:04:26.409" v="3591"/>
          <ac:spMkLst>
            <pc:docMk/>
            <pc:sldMk cId="2098300471" sldId="270"/>
            <ac:spMk id="22" creationId="{3A1EAF59-6EF5-AE34-E605-F8CAF2B195D8}"/>
          </ac:spMkLst>
        </pc:spChg>
        <pc:spChg chg="del mod">
          <ac:chgData name="Amal R Babu" userId="3a292d0a-112b-4bc3-bf38-7771656893d2" providerId="ADAL" clId="{A5FDD29D-D59E-4D75-8582-656A76804221}" dt="2022-07-28T12:04:57.582" v="3605"/>
          <ac:spMkLst>
            <pc:docMk/>
            <pc:sldMk cId="2098300471" sldId="270"/>
            <ac:spMk id="23" creationId="{EA59D0DA-759F-16FD-D2AD-917D96A10EC8}"/>
          </ac:spMkLst>
        </pc:spChg>
        <pc:spChg chg="add del mod topLvl">
          <ac:chgData name="Amal R Babu" userId="3a292d0a-112b-4bc3-bf38-7771656893d2" providerId="ADAL" clId="{A5FDD29D-D59E-4D75-8582-656A76804221}" dt="2022-07-28T12:04:57.582" v="3605"/>
          <ac:spMkLst>
            <pc:docMk/>
            <pc:sldMk cId="2098300471" sldId="270"/>
            <ac:spMk id="24" creationId="{0F33B7E8-E98D-83F5-40E1-D7FA3F1CCA14}"/>
          </ac:spMkLst>
        </pc:spChg>
        <pc:spChg chg="del mod">
          <ac:chgData name="Amal R Babu" userId="3a292d0a-112b-4bc3-bf38-7771656893d2" providerId="ADAL" clId="{A5FDD29D-D59E-4D75-8582-656A76804221}" dt="2022-07-28T12:04:57.582" v="3605"/>
          <ac:spMkLst>
            <pc:docMk/>
            <pc:sldMk cId="2098300471" sldId="270"/>
            <ac:spMk id="26" creationId="{17E61D5F-DF86-A8AF-E9F2-12A216BDA0D4}"/>
          </ac:spMkLst>
        </pc:spChg>
        <pc:spChg chg="mod">
          <ac:chgData name="Amal R Babu" userId="3a292d0a-112b-4bc3-bf38-7771656893d2" providerId="ADAL" clId="{A5FDD29D-D59E-4D75-8582-656A76804221}" dt="2022-07-28T12:05:11.758" v="3612" actId="164"/>
          <ac:spMkLst>
            <pc:docMk/>
            <pc:sldMk cId="2098300471" sldId="270"/>
            <ac:spMk id="27" creationId="{E684F5A1-72E0-BD95-31E6-7631B7AD067B}"/>
          </ac:spMkLst>
        </pc:spChg>
        <pc:spChg chg="mod">
          <ac:chgData name="Amal R Babu" userId="3a292d0a-112b-4bc3-bf38-7771656893d2" providerId="ADAL" clId="{A5FDD29D-D59E-4D75-8582-656A76804221}" dt="2022-07-28T12:05:15.380" v="3613" actId="571"/>
          <ac:spMkLst>
            <pc:docMk/>
            <pc:sldMk cId="2098300471" sldId="270"/>
            <ac:spMk id="30" creationId="{E2B0C734-048D-18BD-9627-E14C58268E33}"/>
          </ac:spMkLst>
        </pc:spChg>
        <pc:spChg chg="mod">
          <ac:chgData name="Amal R Babu" userId="3a292d0a-112b-4bc3-bf38-7771656893d2" providerId="ADAL" clId="{A5FDD29D-D59E-4D75-8582-656A76804221}" dt="2022-07-28T12:05:15.380" v="3613" actId="571"/>
          <ac:spMkLst>
            <pc:docMk/>
            <pc:sldMk cId="2098300471" sldId="270"/>
            <ac:spMk id="31" creationId="{D2C7A496-7456-D0EA-6FB4-B8C0C6A32E67}"/>
          </ac:spMkLst>
        </pc:spChg>
        <pc:spChg chg="mod">
          <ac:chgData name="Amal R Babu" userId="3a292d0a-112b-4bc3-bf38-7771656893d2" providerId="ADAL" clId="{A5FDD29D-D59E-4D75-8582-656A76804221}" dt="2022-07-28T12:05:15.380" v="3613" actId="571"/>
          <ac:spMkLst>
            <pc:docMk/>
            <pc:sldMk cId="2098300471" sldId="270"/>
            <ac:spMk id="32" creationId="{A3CD56AB-5AFE-7803-4449-2332521AD6C3}"/>
          </ac:spMkLst>
        </pc:spChg>
        <pc:spChg chg="mod">
          <ac:chgData name="Amal R Babu" userId="3a292d0a-112b-4bc3-bf38-7771656893d2" providerId="ADAL" clId="{A5FDD29D-D59E-4D75-8582-656A76804221}" dt="2022-07-28T12:05:15.380" v="3613" actId="571"/>
          <ac:spMkLst>
            <pc:docMk/>
            <pc:sldMk cId="2098300471" sldId="270"/>
            <ac:spMk id="33" creationId="{7A464243-16ED-B6D4-44AE-E0825B89C0D1}"/>
          </ac:spMkLst>
        </pc:spChg>
        <pc:spChg chg="add del mod ord">
          <ac:chgData name="Amal R Babu" userId="3a292d0a-112b-4bc3-bf38-7771656893d2" providerId="ADAL" clId="{A5FDD29D-D59E-4D75-8582-656A76804221}" dt="2022-07-28T12:06:39.797" v="3629" actId="931"/>
          <ac:spMkLst>
            <pc:docMk/>
            <pc:sldMk cId="2098300471" sldId="270"/>
            <ac:spMk id="34" creationId="{ADE1D0FD-F07B-5587-845F-B86ABC85439A}"/>
          </ac:spMkLst>
        </pc:spChg>
        <pc:spChg chg="add del mod ord">
          <ac:chgData name="Amal R Babu" userId="3a292d0a-112b-4bc3-bf38-7771656893d2" providerId="ADAL" clId="{A5FDD29D-D59E-4D75-8582-656A76804221}" dt="2022-07-28T12:08:06.769" v="3636" actId="931"/>
          <ac:spMkLst>
            <pc:docMk/>
            <pc:sldMk cId="2098300471" sldId="270"/>
            <ac:spMk id="35" creationId="{123C6007-71C2-5584-4A3A-4CADE67323D9}"/>
          </ac:spMkLst>
        </pc:spChg>
        <pc:spChg chg="add del mod ord">
          <ac:chgData name="Amal R Babu" userId="3a292d0a-112b-4bc3-bf38-7771656893d2" providerId="ADAL" clId="{A5FDD29D-D59E-4D75-8582-656A76804221}" dt="2022-07-28T12:09:02.524" v="3639" actId="931"/>
          <ac:spMkLst>
            <pc:docMk/>
            <pc:sldMk cId="2098300471" sldId="270"/>
            <ac:spMk id="36" creationId="{F4FF1E1A-2E69-04F9-8F5F-517FD855DECE}"/>
          </ac:spMkLst>
        </pc:spChg>
        <pc:spChg chg="add del mod">
          <ac:chgData name="Amal R Babu" userId="3a292d0a-112b-4bc3-bf38-7771656893d2" providerId="ADAL" clId="{A5FDD29D-D59E-4D75-8582-656A76804221}" dt="2022-07-28T12:07:16.860" v="3633" actId="931"/>
          <ac:spMkLst>
            <pc:docMk/>
            <pc:sldMk cId="2098300471" sldId="270"/>
            <ac:spMk id="40" creationId="{6166793D-9030-7A6A-5EE1-9E882AA914E3}"/>
          </ac:spMkLst>
        </pc:spChg>
        <pc:spChg chg="add del mod">
          <ac:chgData name="Amal R Babu" userId="3a292d0a-112b-4bc3-bf38-7771656893d2" providerId="ADAL" clId="{A5FDD29D-D59E-4D75-8582-656A76804221}" dt="2022-07-28T12:09:21.390" v="3643" actId="931"/>
          <ac:spMkLst>
            <pc:docMk/>
            <pc:sldMk cId="2098300471" sldId="270"/>
            <ac:spMk id="48" creationId="{340CD257-5C2E-1305-5968-520F31A0BD14}"/>
          </ac:spMkLst>
        </pc:spChg>
        <pc:spChg chg="add del mod">
          <ac:chgData name="Amal R Babu" userId="3a292d0a-112b-4bc3-bf38-7771656893d2" providerId="ADAL" clId="{A5FDD29D-D59E-4D75-8582-656A76804221}" dt="2022-07-28T12:10:27.460" v="3647" actId="931"/>
          <ac:spMkLst>
            <pc:docMk/>
            <pc:sldMk cId="2098300471" sldId="270"/>
            <ac:spMk id="52" creationId="{C8AF0204-91A3-8782-4D47-8EB41265C853}"/>
          </ac:spMkLst>
        </pc:spChg>
        <pc:spChg chg="add del mod">
          <ac:chgData name="Amal R Babu" userId="3a292d0a-112b-4bc3-bf38-7771656893d2" providerId="ADAL" clId="{A5FDD29D-D59E-4D75-8582-656A76804221}" dt="2022-07-28T12:11:01.675" v="3651" actId="931"/>
          <ac:spMkLst>
            <pc:docMk/>
            <pc:sldMk cId="2098300471" sldId="270"/>
            <ac:spMk id="56" creationId="{400416F8-EA2B-E7FF-48A3-E1A122ED6B5F}"/>
          </ac:spMkLst>
        </pc:spChg>
        <pc:spChg chg="add mod ord">
          <ac:chgData name="Amal R Babu" userId="3a292d0a-112b-4bc3-bf38-7771656893d2" providerId="ADAL" clId="{A5FDD29D-D59E-4D75-8582-656A76804221}" dt="2022-07-28T12:13:12.215" v="3748" actId="692"/>
          <ac:spMkLst>
            <pc:docMk/>
            <pc:sldMk cId="2098300471" sldId="270"/>
            <ac:spMk id="59" creationId="{378EF0EB-27E4-1DC5-DE87-187DAA5C9B34}"/>
          </ac:spMkLst>
        </pc:spChg>
        <pc:spChg chg="add mod">
          <ac:chgData name="Amal R Babu" userId="3a292d0a-112b-4bc3-bf38-7771656893d2" providerId="ADAL" clId="{A5FDD29D-D59E-4D75-8582-656A76804221}" dt="2022-07-28T12:13:26.328" v="3750" actId="20577"/>
          <ac:spMkLst>
            <pc:docMk/>
            <pc:sldMk cId="2098300471" sldId="270"/>
            <ac:spMk id="60" creationId="{704EC350-59F9-6A50-C77C-B5AEF4E2DA08}"/>
          </ac:spMkLst>
        </pc:spChg>
        <pc:spChg chg="add mod">
          <ac:chgData name="Amal R Babu" userId="3a292d0a-112b-4bc3-bf38-7771656893d2" providerId="ADAL" clId="{A5FDD29D-D59E-4D75-8582-656A76804221}" dt="2022-07-28T12:13:37.267" v="3752" actId="1076"/>
          <ac:spMkLst>
            <pc:docMk/>
            <pc:sldMk cId="2098300471" sldId="270"/>
            <ac:spMk id="61" creationId="{F7E1721B-E145-551D-2F3C-8CBBBC7AC90A}"/>
          </ac:spMkLst>
        </pc:spChg>
        <pc:grpChg chg="add del mod">
          <ac:chgData name="Amal R Babu" userId="3a292d0a-112b-4bc3-bf38-7771656893d2" providerId="ADAL" clId="{A5FDD29D-D59E-4D75-8582-656A76804221}" dt="2022-07-28T12:04:43.990" v="3599" actId="165"/>
          <ac:grpSpMkLst>
            <pc:docMk/>
            <pc:sldMk cId="2098300471" sldId="270"/>
            <ac:grpSpMk id="25" creationId="{BF160FD8-B196-088A-560E-31697F2842DD}"/>
          </ac:grpSpMkLst>
        </pc:grpChg>
        <pc:grpChg chg="add mod">
          <ac:chgData name="Amal R Babu" userId="3a292d0a-112b-4bc3-bf38-7771656893d2" providerId="ADAL" clId="{A5FDD29D-D59E-4D75-8582-656A76804221}" dt="2022-07-28T12:05:30.619" v="3617" actId="1076"/>
          <ac:grpSpMkLst>
            <pc:docMk/>
            <pc:sldMk cId="2098300471" sldId="270"/>
            <ac:grpSpMk id="28" creationId="{1513DFFD-E9F2-D62E-0ADC-F3D22EF2635A}"/>
          </ac:grpSpMkLst>
        </pc:grpChg>
        <pc:grpChg chg="add mod">
          <ac:chgData name="Amal R Babu" userId="3a292d0a-112b-4bc3-bf38-7771656893d2" providerId="ADAL" clId="{A5FDD29D-D59E-4D75-8582-656A76804221}" dt="2022-07-28T12:05:30.619" v="3617" actId="1076"/>
          <ac:grpSpMkLst>
            <pc:docMk/>
            <pc:sldMk cId="2098300471" sldId="270"/>
            <ac:grpSpMk id="29" creationId="{3F57CA72-144D-0C89-73F9-230BEF44377C}"/>
          </ac:grpSpMkLst>
        </pc:grpChg>
        <pc:picChg chg="add del mod">
          <ac:chgData name="Amal R Babu" userId="3a292d0a-112b-4bc3-bf38-7771656893d2" providerId="ADAL" clId="{A5FDD29D-D59E-4D75-8582-656A76804221}" dt="2022-07-28T12:05:32.012" v="3618" actId="478"/>
          <ac:picMkLst>
            <pc:docMk/>
            <pc:sldMk cId="2098300471" sldId="270"/>
            <ac:picMk id="9" creationId="{206072DE-4D2A-60E1-C1CE-9DE4715D6650}"/>
          </ac:picMkLst>
        </pc:picChg>
        <pc:picChg chg="add del mod topLvl">
          <ac:chgData name="Amal R Babu" userId="3a292d0a-112b-4bc3-bf38-7771656893d2" providerId="ADAL" clId="{A5FDD29D-D59E-4D75-8582-656A76804221}" dt="2022-07-28T12:04:54.744" v="3604" actId="27803"/>
          <ac:picMkLst>
            <pc:docMk/>
            <pc:sldMk cId="2098300471" sldId="270"/>
            <ac:picMk id="13" creationId="{17E61D5F-DF86-A8AF-E9F2-12A216BDA0D4}"/>
          </ac:picMkLst>
        </pc:picChg>
        <pc:picChg chg="add del mod">
          <ac:chgData name="Amal R Babu" userId="3a292d0a-112b-4bc3-bf38-7771656893d2" providerId="ADAL" clId="{A5FDD29D-D59E-4D75-8582-656A76804221}" dt="2022-07-28T12:06:45.841" v="3632" actId="478"/>
          <ac:picMkLst>
            <pc:docMk/>
            <pc:sldMk cId="2098300471" sldId="270"/>
            <ac:picMk id="38" creationId="{72D9108C-A198-7A29-1230-C70C406A6ACE}"/>
          </ac:picMkLst>
        </pc:picChg>
        <pc:picChg chg="add del mod">
          <ac:chgData name="Amal R Babu" userId="3a292d0a-112b-4bc3-bf38-7771656893d2" providerId="ADAL" clId="{A5FDD29D-D59E-4D75-8582-656A76804221}" dt="2022-07-28T12:10:19.985" v="3646" actId="478"/>
          <ac:picMkLst>
            <pc:docMk/>
            <pc:sldMk cId="2098300471" sldId="270"/>
            <ac:picMk id="42" creationId="{C4D74F0A-96C2-B12D-64E1-0E0968C79C8F}"/>
          </ac:picMkLst>
        </pc:picChg>
        <pc:picChg chg="add mod">
          <ac:chgData name="Amal R Babu" userId="3a292d0a-112b-4bc3-bf38-7771656893d2" providerId="ADAL" clId="{A5FDD29D-D59E-4D75-8582-656A76804221}" dt="2022-07-28T12:08:07.864" v="3638" actId="962"/>
          <ac:picMkLst>
            <pc:docMk/>
            <pc:sldMk cId="2098300471" sldId="270"/>
            <ac:picMk id="44" creationId="{168911C3-6D2B-78A9-7D08-933EE8C4B7E5}"/>
          </ac:picMkLst>
        </pc:picChg>
        <pc:picChg chg="add del mod">
          <ac:chgData name="Amal R Babu" userId="3a292d0a-112b-4bc3-bf38-7771656893d2" providerId="ADAL" clId="{A5FDD29D-D59E-4D75-8582-656A76804221}" dt="2022-07-28T12:09:17.322" v="3642" actId="478"/>
          <ac:picMkLst>
            <pc:docMk/>
            <pc:sldMk cId="2098300471" sldId="270"/>
            <ac:picMk id="46" creationId="{C646C6D1-03D1-A824-DB38-5FAD0DDED732}"/>
          </ac:picMkLst>
        </pc:picChg>
        <pc:picChg chg="add mod">
          <ac:chgData name="Amal R Babu" userId="3a292d0a-112b-4bc3-bf38-7771656893d2" providerId="ADAL" clId="{A5FDD29D-D59E-4D75-8582-656A76804221}" dt="2022-07-28T12:09:22.390" v="3645" actId="962"/>
          <ac:picMkLst>
            <pc:docMk/>
            <pc:sldMk cId="2098300471" sldId="270"/>
            <ac:picMk id="50" creationId="{096E2F08-2781-E094-34A6-EF98C29B6D87}"/>
          </ac:picMkLst>
        </pc:picChg>
        <pc:picChg chg="add del mod">
          <ac:chgData name="Amal R Babu" userId="3a292d0a-112b-4bc3-bf38-7771656893d2" providerId="ADAL" clId="{A5FDD29D-D59E-4D75-8582-656A76804221}" dt="2022-07-28T12:10:29.821" v="3650" actId="478"/>
          <ac:picMkLst>
            <pc:docMk/>
            <pc:sldMk cId="2098300471" sldId="270"/>
            <ac:picMk id="54" creationId="{FCE52BD7-5783-747F-5149-9EDE3B0D9837}"/>
          </ac:picMkLst>
        </pc:picChg>
        <pc:picChg chg="add mod">
          <ac:chgData name="Amal R Babu" userId="3a292d0a-112b-4bc3-bf38-7771656893d2" providerId="ADAL" clId="{A5FDD29D-D59E-4D75-8582-656A76804221}" dt="2022-07-28T12:11:02.556" v="3653" actId="962"/>
          <ac:picMkLst>
            <pc:docMk/>
            <pc:sldMk cId="2098300471" sldId="270"/>
            <ac:picMk id="58" creationId="{7FDC3572-1410-645D-8FDD-BABE5F2A4FAB}"/>
          </ac:picMkLst>
        </pc:picChg>
      </pc:sldChg>
      <pc:sldChg chg="addSp delSp modSp new mod delAnim modAnim">
        <pc:chgData name="Amal R Babu" userId="3a292d0a-112b-4bc3-bf38-7771656893d2" providerId="ADAL" clId="{A5FDD29D-D59E-4D75-8582-656A76804221}" dt="2022-07-28T12:29:33.699" v="3840" actId="1076"/>
        <pc:sldMkLst>
          <pc:docMk/>
          <pc:sldMk cId="256624298" sldId="271"/>
        </pc:sldMkLst>
        <pc:spChg chg="add del mod">
          <ac:chgData name="Amal R Babu" userId="3a292d0a-112b-4bc3-bf38-7771656893d2" providerId="ADAL" clId="{A5FDD29D-D59E-4D75-8582-656A76804221}" dt="2022-07-28T12:16:41.143" v="3781" actId="478"/>
          <ac:spMkLst>
            <pc:docMk/>
            <pc:sldMk cId="256624298" sldId="271"/>
            <ac:spMk id="2" creationId="{F5BC6C64-3AAE-5165-7CA1-F83E0A340CE8}"/>
          </ac:spMkLst>
        </pc:spChg>
        <pc:spChg chg="add mod">
          <ac:chgData name="Amal R Babu" userId="3a292d0a-112b-4bc3-bf38-7771656893d2" providerId="ADAL" clId="{A5FDD29D-D59E-4D75-8582-656A76804221}" dt="2022-07-28T12:19:49.030" v="3821" actId="12788"/>
          <ac:spMkLst>
            <pc:docMk/>
            <pc:sldMk cId="256624298" sldId="271"/>
            <ac:spMk id="3" creationId="{1C70197B-41C2-5EBB-370A-39F3C048553B}"/>
          </ac:spMkLst>
        </pc:spChg>
        <pc:spChg chg="add mod">
          <ac:chgData name="Amal R Babu" userId="3a292d0a-112b-4bc3-bf38-7771656893d2" providerId="ADAL" clId="{A5FDD29D-D59E-4D75-8582-656A76804221}" dt="2022-07-28T12:19:51.868" v="3822" actId="12788"/>
          <ac:spMkLst>
            <pc:docMk/>
            <pc:sldMk cId="256624298" sldId="271"/>
            <ac:spMk id="4" creationId="{A84E2A76-5F46-1DF5-C775-BE7AD26CC7A6}"/>
          </ac:spMkLst>
        </pc:spChg>
        <pc:spChg chg="add mod">
          <ac:chgData name="Amal R Babu" userId="3a292d0a-112b-4bc3-bf38-7771656893d2" providerId="ADAL" clId="{A5FDD29D-D59E-4D75-8582-656A76804221}" dt="2022-07-28T12:19:51.868" v="3822" actId="12788"/>
          <ac:spMkLst>
            <pc:docMk/>
            <pc:sldMk cId="256624298" sldId="271"/>
            <ac:spMk id="5" creationId="{AD74708E-9FFB-BE37-F29A-9A27B8184F48}"/>
          </ac:spMkLst>
        </pc:spChg>
        <pc:spChg chg="add del mod">
          <ac:chgData name="Amal R Babu" userId="3a292d0a-112b-4bc3-bf38-7771656893d2" providerId="ADAL" clId="{A5FDD29D-D59E-4D75-8582-656A76804221}" dt="2022-07-28T12:17:01.472" v="3786" actId="478"/>
          <ac:spMkLst>
            <pc:docMk/>
            <pc:sldMk cId="256624298" sldId="271"/>
            <ac:spMk id="6" creationId="{31162E4D-B542-1709-EE30-DFFE28AD522D}"/>
          </ac:spMkLst>
        </pc:spChg>
        <pc:spChg chg="add del mod">
          <ac:chgData name="Amal R Babu" userId="3a292d0a-112b-4bc3-bf38-7771656893d2" providerId="ADAL" clId="{A5FDD29D-D59E-4D75-8582-656A76804221}" dt="2022-07-28T12:17:01.472" v="3786" actId="478"/>
          <ac:spMkLst>
            <pc:docMk/>
            <pc:sldMk cId="256624298" sldId="271"/>
            <ac:spMk id="7" creationId="{3BF2AEB9-2E56-D934-F1AF-49878EF837A1}"/>
          </ac:spMkLst>
        </pc:spChg>
        <pc:spChg chg="add del mod">
          <ac:chgData name="Amal R Babu" userId="3a292d0a-112b-4bc3-bf38-7771656893d2" providerId="ADAL" clId="{A5FDD29D-D59E-4D75-8582-656A76804221}" dt="2022-07-28T12:17:01.472" v="3786" actId="478"/>
          <ac:spMkLst>
            <pc:docMk/>
            <pc:sldMk cId="256624298" sldId="271"/>
            <ac:spMk id="8" creationId="{AD248B5F-9903-6C63-0842-AC5E46C5A43F}"/>
          </ac:spMkLst>
        </pc:spChg>
        <pc:spChg chg="add del mod">
          <ac:chgData name="Amal R Babu" userId="3a292d0a-112b-4bc3-bf38-7771656893d2" providerId="ADAL" clId="{A5FDD29D-D59E-4D75-8582-656A76804221}" dt="2022-07-28T12:17:01.472" v="3786" actId="478"/>
          <ac:spMkLst>
            <pc:docMk/>
            <pc:sldMk cId="256624298" sldId="271"/>
            <ac:spMk id="9" creationId="{9303338F-DDD1-1EFF-6F13-D88D116932F8}"/>
          </ac:spMkLst>
        </pc:spChg>
        <pc:spChg chg="add del mod">
          <ac:chgData name="Amal R Babu" userId="3a292d0a-112b-4bc3-bf38-7771656893d2" providerId="ADAL" clId="{A5FDD29D-D59E-4D75-8582-656A76804221}" dt="2022-07-28T12:25:26.818" v="3827" actId="478"/>
          <ac:spMkLst>
            <pc:docMk/>
            <pc:sldMk cId="256624298" sldId="271"/>
            <ac:spMk id="14" creationId="{F9409146-34C0-B008-5576-ED9DCB4909BF}"/>
          </ac:spMkLst>
        </pc:spChg>
        <pc:spChg chg="add mod">
          <ac:chgData name="Amal R Babu" userId="3a292d0a-112b-4bc3-bf38-7771656893d2" providerId="ADAL" clId="{A5FDD29D-D59E-4D75-8582-656A76804221}" dt="2022-07-28T12:29:33.699" v="3840" actId="1076"/>
          <ac:spMkLst>
            <pc:docMk/>
            <pc:sldMk cId="256624298" sldId="271"/>
            <ac:spMk id="17" creationId="{AC2FB77B-FA96-A406-4BDB-AD03CCCBE65E}"/>
          </ac:spMkLst>
        </pc:spChg>
        <pc:picChg chg="add mod">
          <ac:chgData name="Amal R Babu" userId="3a292d0a-112b-4bc3-bf38-7771656893d2" providerId="ADAL" clId="{A5FDD29D-D59E-4D75-8582-656A76804221}" dt="2022-07-28T12:25:25.018" v="3826" actId="1076"/>
          <ac:picMkLst>
            <pc:docMk/>
            <pc:sldMk cId="256624298" sldId="271"/>
            <ac:picMk id="10" creationId="{BDE2FC11-CC25-61BF-8251-C6DC9570A0C7}"/>
          </ac:picMkLst>
        </pc:picChg>
        <pc:picChg chg="add mod">
          <ac:chgData name="Amal R Babu" userId="3a292d0a-112b-4bc3-bf38-7771656893d2" providerId="ADAL" clId="{A5FDD29D-D59E-4D75-8582-656A76804221}" dt="2022-07-28T12:25:09.976" v="3823" actId="1076"/>
          <ac:picMkLst>
            <pc:docMk/>
            <pc:sldMk cId="256624298" sldId="271"/>
            <ac:picMk id="11" creationId="{F353494A-4830-C857-06F2-015693DDA8EE}"/>
          </ac:picMkLst>
        </pc:picChg>
        <pc:picChg chg="add mod">
          <ac:chgData name="Amal R Babu" userId="3a292d0a-112b-4bc3-bf38-7771656893d2" providerId="ADAL" clId="{A5FDD29D-D59E-4D75-8582-656A76804221}" dt="2022-07-28T12:25:09.976" v="3823" actId="1076"/>
          <ac:picMkLst>
            <pc:docMk/>
            <pc:sldMk cId="256624298" sldId="271"/>
            <ac:picMk id="12" creationId="{E8414E97-39E6-4E7A-718D-784EEF9F07D6}"/>
          </ac:picMkLst>
        </pc:picChg>
        <pc:picChg chg="add mod">
          <ac:chgData name="Amal R Babu" userId="3a292d0a-112b-4bc3-bf38-7771656893d2" providerId="ADAL" clId="{A5FDD29D-D59E-4D75-8582-656A76804221}" dt="2022-07-28T12:25:09.976" v="3823" actId="1076"/>
          <ac:picMkLst>
            <pc:docMk/>
            <pc:sldMk cId="256624298" sldId="271"/>
            <ac:picMk id="13" creationId="{A6DC3837-F0AD-C8DC-88E6-87BBFE1B0906}"/>
          </ac:picMkLst>
        </pc:picChg>
        <pc:picChg chg="add mod">
          <ac:chgData name="Amal R Babu" userId="3a292d0a-112b-4bc3-bf38-7771656893d2" providerId="ADAL" clId="{A5FDD29D-D59E-4D75-8582-656A76804221}" dt="2022-07-28T12:25:44.546" v="3830" actId="1076"/>
          <ac:picMkLst>
            <pc:docMk/>
            <pc:sldMk cId="256624298" sldId="271"/>
            <ac:picMk id="15" creationId="{36A42CFC-87D7-3A9F-ED4D-93420BCCED0D}"/>
          </ac:picMkLst>
        </pc:picChg>
        <pc:picChg chg="add mod">
          <ac:chgData name="Amal R Babu" userId="3a292d0a-112b-4bc3-bf38-7771656893d2" providerId="ADAL" clId="{A5FDD29D-D59E-4D75-8582-656A76804221}" dt="2022-07-28T12:25:58.243" v="3832" actId="571"/>
          <ac:picMkLst>
            <pc:docMk/>
            <pc:sldMk cId="256624298" sldId="271"/>
            <ac:picMk id="16" creationId="{2478FE7E-7583-4082-C365-E1C9672A1D09}"/>
          </ac:picMkLst>
        </pc:picChg>
      </pc:sldChg>
      <pc:sldMasterChg chg="setBg addSldLayout modSldLayout">
        <pc:chgData name="Amal R Babu" userId="3a292d0a-112b-4bc3-bf38-7771656893d2" providerId="ADAL" clId="{A5FDD29D-D59E-4D75-8582-656A76804221}" dt="2022-07-28T12:06:04.260" v="3627"/>
        <pc:sldMasterMkLst>
          <pc:docMk/>
          <pc:sldMasterMk cId="3414503658" sldId="2147483648"/>
        </pc:sldMasterMkLst>
        <pc:sldLayoutChg chg="addSp delSp modSp add mod modTransition modAnim">
          <pc:chgData name="Amal R Babu" userId="3a292d0a-112b-4bc3-bf38-7771656893d2" providerId="ADAL" clId="{A5FDD29D-D59E-4D75-8582-656A76804221}" dt="2022-07-28T08:40:40.066" v="1171"/>
          <pc:sldLayoutMkLst>
            <pc:docMk/>
            <pc:sldMasterMk cId="3414503658" sldId="2147483648"/>
            <pc:sldLayoutMk cId="1992965996" sldId="2147483660"/>
          </pc:sldLayoutMkLst>
          <pc:spChg chg="del">
            <ac:chgData name="Amal R Babu" userId="3a292d0a-112b-4bc3-bf38-7771656893d2" providerId="ADAL" clId="{A5FDD29D-D59E-4D75-8582-656A76804221}" dt="2022-07-28T08:38:39.687" v="1164" actId="478"/>
            <ac:spMkLst>
              <pc:docMk/>
              <pc:sldMasterMk cId="3414503658" sldId="2147483648"/>
              <pc:sldLayoutMk cId="1992965996" sldId="2147483660"/>
              <ac:spMk id="2" creationId="{EF401F0C-5B2B-82A8-3578-FA35E637438B}"/>
            </ac:spMkLst>
          </pc:spChg>
          <pc:spChg chg="del">
            <ac:chgData name="Amal R Babu" userId="3a292d0a-112b-4bc3-bf38-7771656893d2" providerId="ADAL" clId="{A5FDD29D-D59E-4D75-8582-656A76804221}" dt="2022-07-28T08:38:39.687" v="1164" actId="478"/>
            <ac:spMkLst>
              <pc:docMk/>
              <pc:sldMasterMk cId="3414503658" sldId="2147483648"/>
              <pc:sldLayoutMk cId="1992965996" sldId="2147483660"/>
              <ac:spMk id="3" creationId="{88FDE568-34FB-E1C2-6B57-14303CEA68ED}"/>
            </ac:spMkLst>
          </pc:spChg>
          <pc:spChg chg="del">
            <ac:chgData name="Amal R Babu" userId="3a292d0a-112b-4bc3-bf38-7771656893d2" providerId="ADAL" clId="{A5FDD29D-D59E-4D75-8582-656A76804221}" dt="2022-07-28T08:38:39.687" v="1164" actId="478"/>
            <ac:spMkLst>
              <pc:docMk/>
              <pc:sldMasterMk cId="3414503658" sldId="2147483648"/>
              <pc:sldLayoutMk cId="1992965996" sldId="2147483660"/>
              <ac:spMk id="4" creationId="{2C6FC008-2A7C-1D5A-1DBD-2ADBB6A292AD}"/>
            </ac:spMkLst>
          </pc:spChg>
          <pc:spChg chg="add del mod">
            <ac:chgData name="Amal R Babu" userId="3a292d0a-112b-4bc3-bf38-7771656893d2" providerId="ADAL" clId="{A5FDD29D-D59E-4D75-8582-656A76804221}" dt="2022-07-28T08:40:23.750" v="1167"/>
            <ac:spMkLst>
              <pc:docMk/>
              <pc:sldMasterMk cId="3414503658" sldId="2147483648"/>
              <pc:sldLayoutMk cId="1992965996" sldId="2147483660"/>
              <ac:spMk id="5" creationId="{D5B73368-9C4F-2D1F-93ED-31CE93F601FC}"/>
            </ac:spMkLst>
          </pc:spChg>
          <pc:spChg chg="add del mod">
            <ac:chgData name="Amal R Babu" userId="3a292d0a-112b-4bc3-bf38-7771656893d2" providerId="ADAL" clId="{A5FDD29D-D59E-4D75-8582-656A76804221}" dt="2022-07-28T08:40:32.554" v="1169"/>
            <ac:spMkLst>
              <pc:docMk/>
              <pc:sldMasterMk cId="3414503658" sldId="2147483648"/>
              <pc:sldLayoutMk cId="1992965996" sldId="2147483660"/>
              <ac:spMk id="6" creationId="{54FCB9B8-9C89-2450-924A-2A8BBBD39F0A}"/>
            </ac:spMkLst>
          </pc:spChg>
          <pc:spChg chg="add del mod">
            <ac:chgData name="Amal R Babu" userId="3a292d0a-112b-4bc3-bf38-7771656893d2" providerId="ADAL" clId="{A5FDD29D-D59E-4D75-8582-656A76804221}" dt="2022-07-28T08:40:40.066" v="1171"/>
            <ac:spMkLst>
              <pc:docMk/>
              <pc:sldMasterMk cId="3414503658" sldId="2147483648"/>
              <pc:sldLayoutMk cId="1992965996" sldId="2147483660"/>
              <ac:spMk id="7" creationId="{765A4776-6208-09ED-CB8C-2B14893E29D5}"/>
            </ac:spMkLst>
          </pc:spChg>
          <pc:spChg chg="add del">
            <ac:chgData name="Amal R Babu" userId="3a292d0a-112b-4bc3-bf38-7771656893d2" providerId="ADAL" clId="{A5FDD29D-D59E-4D75-8582-656A76804221}" dt="2022-07-28T08:40:19.459" v="1166" actId="11529"/>
            <ac:spMkLst>
              <pc:docMk/>
              <pc:sldMasterMk cId="3414503658" sldId="2147483648"/>
              <pc:sldLayoutMk cId="1992965996" sldId="2147483660"/>
              <ac:spMk id="8" creationId="{6FFD511D-DAFA-30F6-5D8D-B0FC03A94619}"/>
            </ac:spMkLst>
          </pc:spChg>
          <pc:spChg chg="add del mod">
            <ac:chgData name="Amal R Babu" userId="3a292d0a-112b-4bc3-bf38-7771656893d2" providerId="ADAL" clId="{A5FDD29D-D59E-4D75-8582-656A76804221}" dt="2022-07-28T08:40:23.750" v="1167"/>
            <ac:spMkLst>
              <pc:docMk/>
              <pc:sldMasterMk cId="3414503658" sldId="2147483648"/>
              <pc:sldLayoutMk cId="1992965996" sldId="2147483660"/>
              <ac:spMk id="9" creationId="{05D71472-1EF1-D260-50D6-B33B447B529B}"/>
            </ac:spMkLst>
          </pc:spChg>
          <pc:spChg chg="mod">
            <ac:chgData name="Amal R Babu" userId="3a292d0a-112b-4bc3-bf38-7771656893d2" providerId="ADAL" clId="{A5FDD29D-D59E-4D75-8582-656A76804221}" dt="2022-07-28T08:40:23.750" v="1167"/>
            <ac:spMkLst>
              <pc:docMk/>
              <pc:sldMasterMk cId="3414503658" sldId="2147483648"/>
              <pc:sldLayoutMk cId="1992965996" sldId="2147483660"/>
              <ac:spMk id="10" creationId="{B509DC8D-7469-A980-08A4-25C693F585D0}"/>
            </ac:spMkLst>
          </pc:spChg>
          <pc:spChg chg="add del">
            <ac:chgData name="Amal R Babu" userId="3a292d0a-112b-4bc3-bf38-7771656893d2" providerId="ADAL" clId="{A5FDD29D-D59E-4D75-8582-656A76804221}" dt="2022-07-28T08:40:28.595" v="1168" actId="11529"/>
            <ac:spMkLst>
              <pc:docMk/>
              <pc:sldMasterMk cId="3414503658" sldId="2147483648"/>
              <pc:sldLayoutMk cId="1992965996" sldId="2147483660"/>
              <ac:spMk id="11" creationId="{E9BCC951-07C2-BA2D-431A-40E423EAE340}"/>
            </ac:spMkLst>
          </pc:spChg>
          <pc:spChg chg="add del mod">
            <ac:chgData name="Amal R Babu" userId="3a292d0a-112b-4bc3-bf38-7771656893d2" providerId="ADAL" clId="{A5FDD29D-D59E-4D75-8582-656A76804221}" dt="2022-07-28T08:40:32.554" v="1169"/>
            <ac:spMkLst>
              <pc:docMk/>
              <pc:sldMasterMk cId="3414503658" sldId="2147483648"/>
              <pc:sldLayoutMk cId="1992965996" sldId="2147483660"/>
              <ac:spMk id="12" creationId="{E6166EE8-DF5E-2C64-9427-6FDBBCE67716}"/>
            </ac:spMkLst>
          </pc:spChg>
          <pc:spChg chg="mod">
            <ac:chgData name="Amal R Babu" userId="3a292d0a-112b-4bc3-bf38-7771656893d2" providerId="ADAL" clId="{A5FDD29D-D59E-4D75-8582-656A76804221}" dt="2022-07-28T08:40:32.554" v="1169"/>
            <ac:spMkLst>
              <pc:docMk/>
              <pc:sldMasterMk cId="3414503658" sldId="2147483648"/>
              <pc:sldLayoutMk cId="1992965996" sldId="2147483660"/>
              <ac:spMk id="13" creationId="{400A4B36-64A0-AB73-800D-8942429EB124}"/>
            </ac:spMkLst>
          </pc:spChg>
          <pc:spChg chg="add del">
            <ac:chgData name="Amal R Babu" userId="3a292d0a-112b-4bc3-bf38-7771656893d2" providerId="ADAL" clId="{A5FDD29D-D59E-4D75-8582-656A76804221}" dt="2022-07-28T08:40:37.013" v="1170" actId="11529"/>
            <ac:spMkLst>
              <pc:docMk/>
              <pc:sldMasterMk cId="3414503658" sldId="2147483648"/>
              <pc:sldLayoutMk cId="1992965996" sldId="2147483660"/>
              <ac:spMk id="14" creationId="{044FA070-C66C-554A-8F8B-9CE214B28690}"/>
            </ac:spMkLst>
          </pc:spChg>
          <pc:spChg chg="add del mod">
            <ac:chgData name="Amal R Babu" userId="3a292d0a-112b-4bc3-bf38-7771656893d2" providerId="ADAL" clId="{A5FDD29D-D59E-4D75-8582-656A76804221}" dt="2022-07-28T08:40:40.066" v="1171"/>
            <ac:spMkLst>
              <pc:docMk/>
              <pc:sldMasterMk cId="3414503658" sldId="2147483648"/>
              <pc:sldLayoutMk cId="1992965996" sldId="2147483660"/>
              <ac:spMk id="15" creationId="{2E33FFE3-1537-DB36-4AF0-2B3AA8EEAEA8}"/>
            </ac:spMkLst>
          </pc:spChg>
          <pc:spChg chg="mod">
            <ac:chgData name="Amal R Babu" userId="3a292d0a-112b-4bc3-bf38-7771656893d2" providerId="ADAL" clId="{A5FDD29D-D59E-4D75-8582-656A76804221}" dt="2022-07-28T08:40:40.066" v="1171"/>
            <ac:spMkLst>
              <pc:docMk/>
              <pc:sldMasterMk cId="3414503658" sldId="2147483648"/>
              <pc:sldLayoutMk cId="1992965996" sldId="2147483660"/>
              <ac:spMk id="16" creationId="{DC3AA01C-9661-3EA8-FDB0-D69456E72CC8}"/>
            </ac:spMkLst>
          </pc:spChg>
        </pc:sldLayoutChg>
        <pc:sldLayoutChg chg="addSp delSp modSp add mod modTransition modAnim">
          <pc:chgData name="Amal R Babu" userId="3a292d0a-112b-4bc3-bf38-7771656893d2" providerId="ADAL" clId="{A5FDD29D-D59E-4D75-8582-656A76804221}" dt="2022-07-28T09:21:35.676" v="1410"/>
          <pc:sldLayoutMkLst>
            <pc:docMk/>
            <pc:sldMasterMk cId="3414503658" sldId="2147483648"/>
            <pc:sldLayoutMk cId="2860988370" sldId="2147483661"/>
          </pc:sldLayoutMkLst>
          <pc:spChg chg="del">
            <ac:chgData name="Amal R Babu" userId="3a292d0a-112b-4bc3-bf38-7771656893d2" providerId="ADAL" clId="{A5FDD29D-D59E-4D75-8582-656A76804221}" dt="2022-07-28T09:21:29.018" v="1407" actId="478"/>
            <ac:spMkLst>
              <pc:docMk/>
              <pc:sldMasterMk cId="3414503658" sldId="2147483648"/>
              <pc:sldLayoutMk cId="2860988370" sldId="2147483661"/>
              <ac:spMk id="2" creationId="{EF401F0C-5B2B-82A8-3578-FA35E637438B}"/>
            </ac:spMkLst>
          </pc:spChg>
          <pc:spChg chg="del">
            <ac:chgData name="Amal R Babu" userId="3a292d0a-112b-4bc3-bf38-7771656893d2" providerId="ADAL" clId="{A5FDD29D-D59E-4D75-8582-656A76804221}" dt="2022-07-28T09:21:29.018" v="1407" actId="478"/>
            <ac:spMkLst>
              <pc:docMk/>
              <pc:sldMasterMk cId="3414503658" sldId="2147483648"/>
              <pc:sldLayoutMk cId="2860988370" sldId="2147483661"/>
              <ac:spMk id="3" creationId="{88FDE568-34FB-E1C2-6B57-14303CEA68ED}"/>
            </ac:spMkLst>
          </pc:spChg>
          <pc:spChg chg="del">
            <ac:chgData name="Amal R Babu" userId="3a292d0a-112b-4bc3-bf38-7771656893d2" providerId="ADAL" clId="{A5FDD29D-D59E-4D75-8582-656A76804221}" dt="2022-07-28T09:21:29.018" v="1407" actId="478"/>
            <ac:spMkLst>
              <pc:docMk/>
              <pc:sldMasterMk cId="3414503658" sldId="2147483648"/>
              <pc:sldLayoutMk cId="2860988370" sldId="2147483661"/>
              <ac:spMk id="4" creationId="{2C6FC008-2A7C-1D5A-1DBD-2ADBB6A292AD}"/>
            </ac:spMkLst>
          </pc:spChg>
          <pc:spChg chg="add del mod">
            <ac:chgData name="Amal R Babu" userId="3a292d0a-112b-4bc3-bf38-7771656893d2" providerId="ADAL" clId="{A5FDD29D-D59E-4D75-8582-656A76804221}" dt="2022-07-28T09:21:35.676" v="1410"/>
            <ac:spMkLst>
              <pc:docMk/>
              <pc:sldMasterMk cId="3414503658" sldId="2147483648"/>
              <pc:sldLayoutMk cId="2860988370" sldId="2147483661"/>
              <ac:spMk id="5" creationId="{8564AFBD-06B1-16D7-EBC5-843A6C137FD1}"/>
            </ac:spMkLst>
          </pc:spChg>
          <pc:spChg chg="add del">
            <ac:chgData name="Amal R Babu" userId="3a292d0a-112b-4bc3-bf38-7771656893d2" providerId="ADAL" clId="{A5FDD29D-D59E-4D75-8582-656A76804221}" dt="2022-07-28T09:21:32.726" v="1409" actId="11529"/>
            <ac:spMkLst>
              <pc:docMk/>
              <pc:sldMasterMk cId="3414503658" sldId="2147483648"/>
              <pc:sldLayoutMk cId="2860988370" sldId="2147483661"/>
              <ac:spMk id="6" creationId="{B633AFED-54EB-9D55-09FA-7D69A1BE0403}"/>
            </ac:spMkLst>
          </pc:spChg>
          <pc:spChg chg="add del mod">
            <ac:chgData name="Amal R Babu" userId="3a292d0a-112b-4bc3-bf38-7771656893d2" providerId="ADAL" clId="{A5FDD29D-D59E-4D75-8582-656A76804221}" dt="2022-07-28T09:21:35.676" v="1410"/>
            <ac:spMkLst>
              <pc:docMk/>
              <pc:sldMasterMk cId="3414503658" sldId="2147483648"/>
              <pc:sldLayoutMk cId="2860988370" sldId="2147483661"/>
              <ac:spMk id="7" creationId="{235B9D08-BD8D-CDF3-535E-DB5ADF64E24C}"/>
            </ac:spMkLst>
          </pc:spChg>
          <pc:spChg chg="mod">
            <ac:chgData name="Amal R Babu" userId="3a292d0a-112b-4bc3-bf38-7771656893d2" providerId="ADAL" clId="{A5FDD29D-D59E-4D75-8582-656A76804221}" dt="2022-07-28T09:21:35.676" v="1410"/>
            <ac:spMkLst>
              <pc:docMk/>
              <pc:sldMasterMk cId="3414503658" sldId="2147483648"/>
              <pc:sldLayoutMk cId="2860988370" sldId="2147483661"/>
              <ac:spMk id="8" creationId="{92C0878A-B95B-5B54-84E0-A95A50C5EEE1}"/>
            </ac:spMkLst>
          </pc:spChg>
        </pc:sldLayoutChg>
        <pc:sldLayoutChg chg="addSp delSp modSp add mod modTransition">
          <pc:chgData name="Amal R Babu" userId="3a292d0a-112b-4bc3-bf38-7771656893d2" providerId="ADAL" clId="{A5FDD29D-D59E-4D75-8582-656A76804221}" dt="2022-07-28T12:06:04.260" v="3627"/>
          <pc:sldLayoutMkLst>
            <pc:docMk/>
            <pc:sldMasterMk cId="3414503658" sldId="2147483648"/>
            <pc:sldLayoutMk cId="1283206761" sldId="2147483662"/>
          </pc:sldLayoutMkLst>
          <pc:spChg chg="del">
            <ac:chgData name="Amal R Babu" userId="3a292d0a-112b-4bc3-bf38-7771656893d2" providerId="ADAL" clId="{A5FDD29D-D59E-4D75-8582-656A76804221}" dt="2022-07-28T12:05:44.773" v="3620" actId="478"/>
            <ac:spMkLst>
              <pc:docMk/>
              <pc:sldMasterMk cId="3414503658" sldId="2147483648"/>
              <pc:sldLayoutMk cId="1283206761" sldId="2147483662"/>
              <ac:spMk id="2" creationId="{EF401F0C-5B2B-82A8-3578-FA35E637438B}"/>
            </ac:spMkLst>
          </pc:spChg>
          <pc:spChg chg="del">
            <ac:chgData name="Amal R Babu" userId="3a292d0a-112b-4bc3-bf38-7771656893d2" providerId="ADAL" clId="{A5FDD29D-D59E-4D75-8582-656A76804221}" dt="2022-07-28T12:05:44.773" v="3620" actId="478"/>
            <ac:spMkLst>
              <pc:docMk/>
              <pc:sldMasterMk cId="3414503658" sldId="2147483648"/>
              <pc:sldLayoutMk cId="1283206761" sldId="2147483662"/>
              <ac:spMk id="3" creationId="{88FDE568-34FB-E1C2-6B57-14303CEA68ED}"/>
            </ac:spMkLst>
          </pc:spChg>
          <pc:spChg chg="del">
            <ac:chgData name="Amal R Babu" userId="3a292d0a-112b-4bc3-bf38-7771656893d2" providerId="ADAL" clId="{A5FDD29D-D59E-4D75-8582-656A76804221}" dt="2022-07-28T12:05:44.773" v="3620" actId="478"/>
            <ac:spMkLst>
              <pc:docMk/>
              <pc:sldMasterMk cId="3414503658" sldId="2147483648"/>
              <pc:sldLayoutMk cId="1283206761" sldId="2147483662"/>
              <ac:spMk id="4" creationId="{2C6FC008-2A7C-1D5A-1DBD-2ADBB6A292AD}"/>
            </ac:spMkLst>
          </pc:spChg>
          <pc:spChg chg="add del mod">
            <ac:chgData name="Amal R Babu" userId="3a292d0a-112b-4bc3-bf38-7771656893d2" providerId="ADAL" clId="{A5FDD29D-D59E-4D75-8582-656A76804221}" dt="2022-07-28T12:05:52.032" v="3623"/>
            <ac:spMkLst>
              <pc:docMk/>
              <pc:sldMasterMk cId="3414503658" sldId="2147483648"/>
              <pc:sldLayoutMk cId="1283206761" sldId="2147483662"/>
              <ac:spMk id="5" creationId="{461A647D-721A-293A-BB1E-031EB595DA8E}"/>
            </ac:spMkLst>
          </pc:spChg>
          <pc:spChg chg="add del mod">
            <ac:chgData name="Amal R Babu" userId="3a292d0a-112b-4bc3-bf38-7771656893d2" providerId="ADAL" clId="{A5FDD29D-D59E-4D75-8582-656A76804221}" dt="2022-07-28T12:05:58.149" v="3625"/>
            <ac:spMkLst>
              <pc:docMk/>
              <pc:sldMasterMk cId="3414503658" sldId="2147483648"/>
              <pc:sldLayoutMk cId="1283206761" sldId="2147483662"/>
              <ac:spMk id="6" creationId="{3035C853-3BC5-84F5-0090-198C75A79F7C}"/>
            </ac:spMkLst>
          </pc:spChg>
          <pc:spChg chg="add del mod">
            <ac:chgData name="Amal R Babu" userId="3a292d0a-112b-4bc3-bf38-7771656893d2" providerId="ADAL" clId="{A5FDD29D-D59E-4D75-8582-656A76804221}" dt="2022-07-28T12:06:04.260" v="3627"/>
            <ac:spMkLst>
              <pc:docMk/>
              <pc:sldMasterMk cId="3414503658" sldId="2147483648"/>
              <pc:sldLayoutMk cId="1283206761" sldId="2147483662"/>
              <ac:spMk id="7" creationId="{24D9BB58-EB61-7B4F-4BE8-70BA420C8F50}"/>
            </ac:spMkLst>
          </pc:spChg>
          <pc:spChg chg="add del">
            <ac:chgData name="Amal R Babu" userId="3a292d0a-112b-4bc3-bf38-7771656893d2" providerId="ADAL" clId="{A5FDD29D-D59E-4D75-8582-656A76804221}" dt="2022-07-28T12:05:48.773" v="3622" actId="11529"/>
            <ac:spMkLst>
              <pc:docMk/>
              <pc:sldMasterMk cId="3414503658" sldId="2147483648"/>
              <pc:sldLayoutMk cId="1283206761" sldId="2147483662"/>
              <ac:spMk id="8" creationId="{1A2389FE-426B-D7D0-8FBA-123D07496C03}"/>
            </ac:spMkLst>
          </pc:spChg>
          <pc:spChg chg="add del mod">
            <ac:chgData name="Amal R Babu" userId="3a292d0a-112b-4bc3-bf38-7771656893d2" providerId="ADAL" clId="{A5FDD29D-D59E-4D75-8582-656A76804221}" dt="2022-07-28T12:05:52.032" v="3623"/>
            <ac:spMkLst>
              <pc:docMk/>
              <pc:sldMasterMk cId="3414503658" sldId="2147483648"/>
              <pc:sldLayoutMk cId="1283206761" sldId="2147483662"/>
              <ac:spMk id="9" creationId="{0B298F25-0026-F18A-A4CF-6AAA63A6656F}"/>
            </ac:spMkLst>
          </pc:spChg>
          <pc:spChg chg="mod">
            <ac:chgData name="Amal R Babu" userId="3a292d0a-112b-4bc3-bf38-7771656893d2" providerId="ADAL" clId="{A5FDD29D-D59E-4D75-8582-656A76804221}" dt="2022-07-28T12:05:52.032" v="3623"/>
            <ac:spMkLst>
              <pc:docMk/>
              <pc:sldMasterMk cId="3414503658" sldId="2147483648"/>
              <pc:sldLayoutMk cId="1283206761" sldId="2147483662"/>
              <ac:spMk id="10" creationId="{D836652A-B45B-F26B-7422-3DAE875C67D3}"/>
            </ac:spMkLst>
          </pc:spChg>
          <pc:spChg chg="add del">
            <ac:chgData name="Amal R Babu" userId="3a292d0a-112b-4bc3-bf38-7771656893d2" providerId="ADAL" clId="{A5FDD29D-D59E-4D75-8582-656A76804221}" dt="2022-07-28T12:05:55.420" v="3624" actId="11529"/>
            <ac:spMkLst>
              <pc:docMk/>
              <pc:sldMasterMk cId="3414503658" sldId="2147483648"/>
              <pc:sldLayoutMk cId="1283206761" sldId="2147483662"/>
              <ac:spMk id="11" creationId="{61EF40D5-925B-4D56-E9B8-E76CE94B09C9}"/>
            </ac:spMkLst>
          </pc:spChg>
          <pc:spChg chg="add del mod">
            <ac:chgData name="Amal R Babu" userId="3a292d0a-112b-4bc3-bf38-7771656893d2" providerId="ADAL" clId="{A5FDD29D-D59E-4D75-8582-656A76804221}" dt="2022-07-28T12:05:58.149" v="3625"/>
            <ac:spMkLst>
              <pc:docMk/>
              <pc:sldMasterMk cId="3414503658" sldId="2147483648"/>
              <pc:sldLayoutMk cId="1283206761" sldId="2147483662"/>
              <ac:spMk id="12" creationId="{9C774575-6E3F-D7EB-02B8-53BA20E01D38}"/>
            </ac:spMkLst>
          </pc:spChg>
          <pc:spChg chg="mod">
            <ac:chgData name="Amal R Babu" userId="3a292d0a-112b-4bc3-bf38-7771656893d2" providerId="ADAL" clId="{A5FDD29D-D59E-4D75-8582-656A76804221}" dt="2022-07-28T12:05:58.149" v="3625"/>
            <ac:spMkLst>
              <pc:docMk/>
              <pc:sldMasterMk cId="3414503658" sldId="2147483648"/>
              <pc:sldLayoutMk cId="1283206761" sldId="2147483662"/>
              <ac:spMk id="13" creationId="{FAE10A21-23EC-62CD-BE6F-931680DC92B6}"/>
            </ac:spMkLst>
          </pc:spChg>
          <pc:spChg chg="add del">
            <ac:chgData name="Amal R Babu" userId="3a292d0a-112b-4bc3-bf38-7771656893d2" providerId="ADAL" clId="{A5FDD29D-D59E-4D75-8582-656A76804221}" dt="2022-07-28T12:06:01.227" v="3626" actId="11529"/>
            <ac:spMkLst>
              <pc:docMk/>
              <pc:sldMasterMk cId="3414503658" sldId="2147483648"/>
              <pc:sldLayoutMk cId="1283206761" sldId="2147483662"/>
              <ac:spMk id="14" creationId="{9AEC1FA9-31A5-5121-F6C0-709393AF925E}"/>
            </ac:spMkLst>
          </pc:spChg>
          <pc:spChg chg="add del mod">
            <ac:chgData name="Amal R Babu" userId="3a292d0a-112b-4bc3-bf38-7771656893d2" providerId="ADAL" clId="{A5FDD29D-D59E-4D75-8582-656A76804221}" dt="2022-07-28T12:06:04.260" v="3627"/>
            <ac:spMkLst>
              <pc:docMk/>
              <pc:sldMasterMk cId="3414503658" sldId="2147483648"/>
              <pc:sldLayoutMk cId="1283206761" sldId="2147483662"/>
              <ac:spMk id="15" creationId="{B4C59B93-913F-29CE-F958-BAE19ECE4EE1}"/>
            </ac:spMkLst>
          </pc:spChg>
          <pc:spChg chg="mod">
            <ac:chgData name="Amal R Babu" userId="3a292d0a-112b-4bc3-bf38-7771656893d2" providerId="ADAL" clId="{A5FDD29D-D59E-4D75-8582-656A76804221}" dt="2022-07-28T12:06:04.260" v="3627"/>
            <ac:spMkLst>
              <pc:docMk/>
              <pc:sldMasterMk cId="3414503658" sldId="2147483648"/>
              <pc:sldLayoutMk cId="1283206761" sldId="2147483662"/>
              <ac:spMk id="16" creationId="{9A9F7C28-61C5-E92E-742A-CD908D10762E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D5DF-C6DC-651B-1BA1-0EF1CBCE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88105-8223-98F8-69B6-D61E1AFA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7D006-97A3-6C6A-7ADB-C0F48EB2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6D1C8-2B1B-1C7C-E210-067DE814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3F3BD-C7F0-B27D-321A-64FBE5B0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509DC8D-7469-A980-08A4-25C693F58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754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00A4B36-64A0-AB73-800D-8942429EB1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4988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C3AA01C-9661-3EA8-FDB0-D69456E72C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91500" y="1965945"/>
            <a:ext cx="3502024" cy="3997325"/>
          </a:xfrm>
          <a:custGeom>
            <a:avLst/>
            <a:gdLst>
              <a:gd name="connsiteX0" fmla="*/ 0 w 3502024"/>
              <a:gd name="connsiteY0" fmla="*/ 0 h 3997325"/>
              <a:gd name="connsiteX1" fmla="*/ 3502024 w 3502024"/>
              <a:gd name="connsiteY1" fmla="*/ 0 h 3997325"/>
              <a:gd name="connsiteX2" fmla="*/ 3502024 w 3502024"/>
              <a:gd name="connsiteY2" fmla="*/ 3997325 h 3997325"/>
              <a:gd name="connsiteX3" fmla="*/ 0 w 3502024"/>
              <a:gd name="connsiteY3" fmla="*/ 3997325 h 399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024" h="3997325">
                <a:moveTo>
                  <a:pt x="0" y="0"/>
                </a:moveTo>
                <a:lnTo>
                  <a:pt x="3502024" y="0"/>
                </a:lnTo>
                <a:lnTo>
                  <a:pt x="3502024" y="3997325"/>
                </a:lnTo>
                <a:lnTo>
                  <a:pt x="0" y="39973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6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191-7E75-3DD0-91FB-CE7FF328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0462-749C-B7F2-5141-574994B05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5D74-5A8B-52BB-DD18-4CE8BC555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E2EFF-0CA9-96F0-55E9-89BE93D7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7799-B817-D9BA-0F72-22E64D4E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CC10-7D8E-AB7C-661B-57673600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306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CE25-548B-140B-A924-82ED5C1C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A98B7-3A6D-B094-7A4D-A1C48A155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0219-9613-4319-5627-7FBD8AB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F59E-4648-3909-FDFB-DD0D1E78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BA3EC-D199-9C1F-8B54-9F1D3018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0807-A7F7-BA01-2335-2D9C3203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62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7E84-BC65-E50C-B491-DD33591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26947-0E56-E8F8-232E-6D4B9C2BB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5CF57-5E58-F52E-3488-14BACB75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0D512-AB2F-BB59-9E3F-8F58A06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B52C-7594-792C-0C34-C6C7F02B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722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91057-1940-B87C-4CF4-2F73E5FD3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D436-B152-F3D3-0099-CFF08AD1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12D5-E533-B79E-A9DF-9E055360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3BDE-496D-038B-3F17-CCDBEE8D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DFB0-1874-24B0-8F96-D4B5C43F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094E-6CA7-A328-D427-450872AC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93AE-C460-AA33-A017-6E76E39B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75B5-9966-CA8A-C699-4A152627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042E-2C8E-ABB3-B0EB-966ECF35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A584-72B9-49DF-4045-EF9B8C4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4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3065-BF76-B647-9D9F-DD25C5C7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533E2-2B71-9E7F-AEA8-6065D4446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78AE-48E0-469D-5929-728465C6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1D493-F3D6-C312-2426-7CFCA0B6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F51A-A96A-6C30-67D7-9C05C88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63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6FE6-657A-C99A-3202-E6ECC792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CD7D-88C8-92E6-13DE-4C4AE0395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2318C-7313-A28D-922F-BF0BFC31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8393B-88FB-993F-209D-15CF4B9E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D871D-153A-B55F-2599-F33242FB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A035-F021-E1C0-E9E5-D58F811B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7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1C7C-CC43-21D4-E522-EF279B7C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515E-37E6-094B-169A-605D11515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BBF6E-D415-83A1-9A95-F63AF8175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0DFA5-73E1-014A-EABD-676D7C518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23124-BE64-5952-BE1F-924A30512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2153-5A4F-A784-4248-406C52E7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53A92-D3C6-5FCF-6CA0-FD981AB8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4C9EE-37ED-8938-4021-7080A46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7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5CB1-2FE1-796F-5296-34C4C970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32500-3C2C-61C9-DB9D-6F0205CA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1BAF7-9F9E-859A-70BB-27C9FCC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986C-427D-A4EB-9967-1B2D92F1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2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01F0C-5B2B-82A8-3578-FA35E63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DE568-34FB-E1C2-6B57-14303CEA6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FC008-2A7C-1D5A-1DBD-2ADBB6A2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36652A-B45B-F26B-7422-3DAE875C67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7622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E10A21-23EC-62CD-BE6F-931680DC92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2764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A9F7C28-61C5-E92E-742A-CD908D1076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7906" y="2115403"/>
            <a:ext cx="2306472" cy="3330054"/>
          </a:xfrm>
          <a:custGeom>
            <a:avLst/>
            <a:gdLst>
              <a:gd name="connsiteX0" fmla="*/ 0 w 2306472"/>
              <a:gd name="connsiteY0" fmla="*/ 0 h 3330054"/>
              <a:gd name="connsiteX1" fmla="*/ 2306472 w 2306472"/>
              <a:gd name="connsiteY1" fmla="*/ 0 h 3330054"/>
              <a:gd name="connsiteX2" fmla="*/ 2306472 w 2306472"/>
              <a:gd name="connsiteY2" fmla="*/ 3330054 h 3330054"/>
              <a:gd name="connsiteX3" fmla="*/ 0 w 2306472"/>
              <a:gd name="connsiteY3" fmla="*/ 3330054 h 333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472" h="3330054">
                <a:moveTo>
                  <a:pt x="0" y="0"/>
                </a:moveTo>
                <a:lnTo>
                  <a:pt x="2306472" y="0"/>
                </a:lnTo>
                <a:lnTo>
                  <a:pt x="2306472" y="3330054"/>
                </a:lnTo>
                <a:lnTo>
                  <a:pt x="0" y="33300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20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C0878A-B95B-5B54-84E0-A95A50C5E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054" y="378445"/>
            <a:ext cx="11523892" cy="6101111"/>
          </a:xfrm>
          <a:custGeom>
            <a:avLst/>
            <a:gdLst>
              <a:gd name="connsiteX0" fmla="*/ 0 w 11523892"/>
              <a:gd name="connsiteY0" fmla="*/ 0 h 6101111"/>
              <a:gd name="connsiteX1" fmla="*/ 11523892 w 11523892"/>
              <a:gd name="connsiteY1" fmla="*/ 0 h 6101111"/>
              <a:gd name="connsiteX2" fmla="*/ 11523892 w 11523892"/>
              <a:gd name="connsiteY2" fmla="*/ 6101111 h 6101111"/>
              <a:gd name="connsiteX3" fmla="*/ 0 w 11523892"/>
              <a:gd name="connsiteY3" fmla="*/ 6101111 h 610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3892" h="6101111">
                <a:moveTo>
                  <a:pt x="0" y="0"/>
                </a:moveTo>
                <a:lnTo>
                  <a:pt x="11523892" y="0"/>
                </a:lnTo>
                <a:lnTo>
                  <a:pt x="11523892" y="6101111"/>
                </a:lnTo>
                <a:lnTo>
                  <a:pt x="0" y="610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98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5D8BB-E5E3-58A6-17FF-0404952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6077-A45B-6B91-8088-60D9A29A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9240-E85D-64F0-2366-5A392BA67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E723-07CC-476D-81B1-838F253109D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EDAB7-846F-7AC2-BBAC-BE0CE820C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5A1-FEAF-BB99-E338-CB4E0311A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77F7-0936-44C9-A98B-DF0EDC76B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5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8.xml"/><Relationship Id="rId7" Type="http://schemas.openxmlformats.org/officeDocument/2006/relationships/image" Target="../media/image1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8.xml"/><Relationship Id="rId7" Type="http://schemas.openxmlformats.org/officeDocument/2006/relationships/image" Target="../media/image1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slide" Target="slide6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22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2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5.xml"/><Relationship Id="rId7" Type="http://schemas.openxmlformats.org/officeDocument/2006/relationships/image" Target="../media/image1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4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5.xml"/><Relationship Id="rId7" Type="http://schemas.openxmlformats.org/officeDocument/2006/relationships/image" Target="../media/image1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4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811D95-E656-112D-FC5F-CCAC5C08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85750"/>
            <a:ext cx="15887700" cy="821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indoor, music, synthesizer&#10;&#10;Description automatically generated">
            <a:extLst>
              <a:ext uri="{FF2B5EF4-FFF2-40B4-BE49-F238E27FC236}">
                <a16:creationId xmlns:a16="http://schemas.microsoft.com/office/drawing/2014/main" id="{D4CA709D-F710-FFCC-4B3A-71A90FF40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36" y="0"/>
            <a:ext cx="5852928" cy="3292579"/>
          </a:xfrm>
          <a:prstGeom prst="rect">
            <a:avLst/>
          </a:prstGeom>
        </p:spPr>
      </p:pic>
      <p:pic>
        <p:nvPicPr>
          <p:cNvPr id="8" name="Picture 7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9CA67A9-7637-F007-AD77-DDC26CE33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5381483"/>
            <a:ext cx="4963886" cy="3901106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DD9CF-8D54-DE6E-DF8A-21982FBC8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223" y="5722555"/>
            <a:ext cx="2002519" cy="356003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7C56A-FD7E-2C56-9FC5-0F1D0F205E67}"/>
              </a:ext>
            </a:extLst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B28B00-E0BF-C0AC-BC76-E81450F2AA58}"/>
              </a:ext>
            </a:extLst>
          </p:cNvPr>
          <p:cNvSpPr txBox="1"/>
          <p:nvPr/>
        </p:nvSpPr>
        <p:spPr>
          <a:xfrm>
            <a:off x="4310896" y="2891058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Start the Presentation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70B38-549D-3A17-D9D4-D1EF62B953EC}"/>
              </a:ext>
            </a:extLst>
          </p:cNvPr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AD9EFF-AFBA-8CE8-5F2D-F30844DE8095}"/>
              </a:ext>
            </a:extLst>
          </p:cNvPr>
          <p:cNvSpPr txBox="1"/>
          <p:nvPr/>
        </p:nvSpPr>
        <p:spPr>
          <a:xfrm>
            <a:off x="4229239" y="381386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Options.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0C5A97-AFD2-E987-3995-1B79D269BD47}"/>
              </a:ext>
            </a:extLst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hlinkClick r:id="rId7" action="ppaction://hlinksldjump"/>
            <a:extLst>
              <a:ext uri="{FF2B5EF4-FFF2-40B4-BE49-F238E27FC236}">
                <a16:creationId xmlns:a16="http://schemas.microsoft.com/office/drawing/2014/main" id="{C6AEAB13-BB21-02B9-65FD-F267D2975744}"/>
              </a:ext>
            </a:extLst>
          </p:cNvPr>
          <p:cNvSpPr txBox="1"/>
          <p:nvPr/>
        </p:nvSpPr>
        <p:spPr>
          <a:xfrm>
            <a:off x="6854768" y="38138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Quit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" name="Picture 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EE1ECE4-1681-D4F0-C468-7BC9CD97C69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39852" y="6705312"/>
            <a:ext cx="1659368" cy="1898464"/>
          </a:xfrm>
          <a:prstGeom prst="rect">
            <a:avLst/>
          </a:prstGeom>
          <a:effectLst>
            <a:outerShdw blurRad="444500" dist="38100" dir="8100000" algn="tr" rotWithShape="0">
              <a:prstClr val="black">
                <a:alpha val="7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35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95"/>
    </mc:Choice>
    <mc:Fallback xmlns="">
      <p:transition spd="slow" advTm="11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25 -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4.16667E-6 -0.2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25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9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0197B-41C2-5EBB-370A-39F3C048553B}"/>
              </a:ext>
            </a:extLst>
          </p:cNvPr>
          <p:cNvSpPr txBox="1"/>
          <p:nvPr/>
        </p:nvSpPr>
        <p:spPr>
          <a:xfrm>
            <a:off x="2541184" y="1264925"/>
            <a:ext cx="7109640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YOU DIED!</a:t>
            </a:r>
            <a:endParaRPr lang="en-IN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E2A76-5F46-1DF5-C775-BE7AD26CC7A6}"/>
              </a:ext>
            </a:extLst>
          </p:cNvPr>
          <p:cNvSpPr/>
          <p:nvPr/>
        </p:nvSpPr>
        <p:spPr>
          <a:xfrm>
            <a:off x="5124450" y="3918300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74708E-9FFB-BE37-F29A-9A27B8184F48}"/>
              </a:ext>
            </a:extLst>
          </p:cNvPr>
          <p:cNvSpPr txBox="1"/>
          <p:nvPr/>
        </p:nvSpPr>
        <p:spPr>
          <a:xfrm>
            <a:off x="5695891" y="40428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Quit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10" name="Picture 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DE2FC11-CC25-61BF-8251-C6DC957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6" y="7342930"/>
            <a:ext cx="2300287" cy="2300287"/>
          </a:xfrm>
          <a:prstGeom prst="rect">
            <a:avLst/>
          </a:prstGeom>
        </p:spPr>
      </p:pic>
      <p:pic>
        <p:nvPicPr>
          <p:cNvPr id="11" name="Picture 1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F353494A-4830-C857-06F2-015693DD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7" y="6858000"/>
            <a:ext cx="2785217" cy="2785217"/>
          </a:xfrm>
          <a:prstGeom prst="rect">
            <a:avLst/>
          </a:prstGeom>
        </p:spPr>
      </p:pic>
      <p:pic>
        <p:nvPicPr>
          <p:cNvPr id="12" name="Picture 1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E8414E97-39E6-4E7A-718D-784EEF9F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48" y="10279626"/>
            <a:ext cx="1814052" cy="1814052"/>
          </a:xfrm>
          <a:prstGeom prst="rect">
            <a:avLst/>
          </a:prstGeom>
        </p:spPr>
      </p:pic>
      <p:pic>
        <p:nvPicPr>
          <p:cNvPr id="13" name="Picture 1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A6DC3837-F0AD-C8DC-88E6-87BBFE1B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82" y="9643217"/>
            <a:ext cx="1814052" cy="1814052"/>
          </a:xfrm>
          <a:prstGeom prst="rect">
            <a:avLst/>
          </a:prstGeom>
        </p:spPr>
      </p:pic>
      <p:pic>
        <p:nvPicPr>
          <p:cNvPr id="15" name="Picture 14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36A42CFC-87D7-3A9F-ED4D-93420BCCED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250" y="11293472"/>
            <a:ext cx="1300063" cy="1300063"/>
          </a:xfrm>
          <a:prstGeom prst="rect">
            <a:avLst/>
          </a:prstGeom>
        </p:spPr>
      </p:pic>
      <p:pic>
        <p:nvPicPr>
          <p:cNvPr id="16" name="Picture 15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478FE7E-7583-4082-C365-E1C9672A1D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33" y="11293472"/>
            <a:ext cx="1300063" cy="13000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37C468-925A-CE3F-51E5-1253CE6A960D}"/>
              </a:ext>
            </a:extLst>
          </p:cNvPr>
          <p:cNvSpPr/>
          <p:nvPr/>
        </p:nvSpPr>
        <p:spPr>
          <a:xfrm>
            <a:off x="5124450" y="4577958"/>
            <a:ext cx="1943100" cy="526043"/>
          </a:xfrm>
          <a:prstGeom prst="rect">
            <a:avLst/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B82A55-6BC9-8A6E-2552-4F2BD71DB7CE}"/>
              </a:ext>
            </a:extLst>
          </p:cNvPr>
          <p:cNvSpPr txBox="1"/>
          <p:nvPr/>
        </p:nvSpPr>
        <p:spPr>
          <a:xfrm>
            <a:off x="5465058" y="4702480"/>
            <a:ext cx="1261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ss Start 2P" panose="00000500000000000000" pitchFamily="2" charset="0"/>
              </a:rPr>
              <a:t>Respawn</a:t>
            </a:r>
            <a:endParaRPr lang="en-IN" sz="1200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ss Start 2P" panose="00000500000000000000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45137" y="5615888"/>
            <a:ext cx="6301725" cy="952930"/>
            <a:chOff x="2801200" y="5684523"/>
            <a:chExt cx="6301725" cy="9529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CFAC3B-DC5D-4CB5-A40A-E19A998E5643}"/>
                </a:ext>
              </a:extLst>
            </p:cNvPr>
            <p:cNvSpPr txBox="1"/>
            <p:nvPr/>
          </p:nvSpPr>
          <p:spPr>
            <a:xfrm>
              <a:off x="3539175" y="5991122"/>
              <a:ext cx="4971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900" dirty="0">
                  <a:solidFill>
                    <a:schemeClr val="bg1"/>
                  </a:solidFill>
                  <a:latin typeface="Press Start 2P" panose="020B0604020202020204" charset="0"/>
                </a:rPr>
                <a:t>Midterm Presentation Requirement For </a:t>
              </a:r>
              <a:r>
                <a:rPr lang="en-PH" sz="900" dirty="0" smtClean="0">
                  <a:solidFill>
                    <a:schemeClr val="bg1"/>
                  </a:solidFill>
                  <a:latin typeface="Press Start 2P" panose="020B0604020202020204" charset="0"/>
                </a:rPr>
                <a:t>ICT					</a:t>
              </a:r>
              <a:endParaRPr lang="en-PH" sz="900" dirty="0">
                <a:solidFill>
                  <a:schemeClr val="bg1"/>
                </a:solidFill>
                <a:latin typeface="Press Start 2P" panose="020B0604020202020204" charset="0"/>
              </a:endParaRPr>
            </a:p>
            <a:p>
              <a:pPr algn="ctr"/>
              <a:endParaRPr lang="en-PH" dirty="0">
                <a:solidFill>
                  <a:schemeClr val="bg1"/>
                </a:solidFill>
                <a:latin typeface="Calisto MT" panose="02040603050505030304" pitchFamily="18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013072" y="5684523"/>
              <a:ext cx="480131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PH" sz="900" dirty="0">
                  <a:solidFill>
                    <a:schemeClr val="bg1"/>
                  </a:solidFill>
                  <a:latin typeface="Press Start 2P" panose="020B0604020202020204" charset="0"/>
                </a:rPr>
                <a:t>Requirement for Engr. Arvin </a:t>
              </a:r>
              <a:r>
                <a:rPr lang="en-PH" sz="900" dirty="0" err="1">
                  <a:solidFill>
                    <a:schemeClr val="bg1"/>
                  </a:solidFill>
                  <a:latin typeface="Press Start 2P" panose="020B0604020202020204" charset="0"/>
                </a:rPr>
                <a:t>Caabay</a:t>
              </a:r>
              <a:r>
                <a:rPr lang="en-PH" sz="900" dirty="0">
                  <a:solidFill>
                    <a:schemeClr val="bg1"/>
                  </a:solidFill>
                  <a:latin typeface="Press Start 2P" panose="020B0604020202020204" charset="0"/>
                </a:rPr>
                <a:t>	</a:t>
              </a:r>
              <a:endParaRPr lang="en-PH" sz="900" dirty="0">
                <a:latin typeface="Press Start 2P" panose="020B06040202020202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01200" y="6340203"/>
              <a:ext cx="630172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PH" sz="900" dirty="0">
                  <a:solidFill>
                    <a:schemeClr val="bg1"/>
                  </a:solidFill>
                  <a:latin typeface="Press Start 2P" panose="020B0604020202020204" charset="0"/>
                </a:rPr>
                <a:t>A Creative Presentation by: Wayne Michael D. Camerino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62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1.11022E-1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1.66667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00612 -1.17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-0.00013 -1.06944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34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3.95833E-6 -1.51783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8FC7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E0A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C02611-83DB-EA49-1D12-9845FDF925E6}"/>
              </a:ext>
            </a:extLst>
          </p:cNvPr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7AA9A-B37D-664F-85B5-C2164CE449F1}"/>
              </a:ext>
            </a:extLst>
          </p:cNvPr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A picture containing text, indoor, music, synthesizer&#10;&#10;Description automatically generated">
            <a:extLst>
              <a:ext uri="{FF2B5EF4-FFF2-40B4-BE49-F238E27FC236}">
                <a16:creationId xmlns:a16="http://schemas.microsoft.com/office/drawing/2014/main" id="{F457B195-7F0B-B9A9-136D-95F2C37A9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36" y="1027968"/>
            <a:ext cx="5852928" cy="3292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EC6618-2A84-1165-6D84-CD72B5344D3E}"/>
              </a:ext>
            </a:extLst>
          </p:cNvPr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8F881-BC7B-9081-E3CD-021E070DF17C}"/>
              </a:ext>
            </a:extLst>
          </p:cNvPr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7B398-5DA4-CE5E-EDCF-B8D1FC3E38FC}"/>
              </a:ext>
            </a:extLst>
          </p:cNvPr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Press Start 2P" panose="00000500000000000000" pitchFamily="2" charset="0"/>
              </a:rPr>
              <a:t>Loading……</a:t>
            </a:r>
          </a:p>
        </p:txBody>
      </p:sp>
    </p:spTree>
    <p:extLst>
      <p:ext uri="{BB962C8B-B14F-4D97-AF65-F5344CB8AC3E}">
        <p14:creationId xmlns:p14="http://schemas.microsoft.com/office/powerpoint/2010/main" val="16363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FA4509-6CFC-251C-260B-7384F2EFB253}"/>
              </a:ext>
            </a:extLst>
          </p:cNvPr>
          <p:cNvSpPr/>
          <p:nvPr/>
        </p:nvSpPr>
        <p:spPr>
          <a:xfrm>
            <a:off x="309333" y="355144"/>
            <a:ext cx="11548613" cy="6124411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9CC523-7813-07EC-9712-DDBCDE243DE3}"/>
              </a:ext>
            </a:extLst>
          </p:cNvPr>
          <p:cNvSpPr/>
          <p:nvPr/>
        </p:nvSpPr>
        <p:spPr>
          <a:xfrm>
            <a:off x="334054" y="378444"/>
            <a:ext cx="11523892" cy="610111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B2C6C4-6BC1-221C-73FE-BE3DF55FEB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r="1389"/>
          <a:stretch>
            <a:fillRect/>
          </a:stretch>
        </p:blipFill>
        <p:spPr/>
      </p:pic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E79B6A8F-3B23-9911-CACC-3CEA86CCAB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5832743"/>
                  </p:ext>
                </p:extLst>
              </p:nvPr>
            </p:nvGraphicFramePr>
            <p:xfrm>
              <a:off x="580571" y="592491"/>
              <a:ext cx="3048000" cy="1714500"/>
            </p:xfrm>
            <a:graphic>
              <a:graphicData uri="http://schemas.microsoft.com/office/powerpoint/2016/slidezoom">
                <pslz:sldZm>
                  <pslz:sldZmObj sldId="260" cId="550996198">
                    <pslz:zmPr id="{475973C3-5730-4497-8CD9-BDC4F131D1E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E79B6A8F-3B23-9911-CACC-3CEA86CCAB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571" y="5924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61657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3971754" y="2082055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4562432" y="22026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Data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IN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766F88BC-6800-C877-D68C-80040AE3E7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664" y="7830407"/>
            <a:ext cx="784150" cy="7841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428509" y="21999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Mob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9" name="Picture 38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6272BE-1D61-454E-D17E-4CD8B0206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74" y="7771493"/>
            <a:ext cx="1747837" cy="1747837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C90F7CF-5174-6C3E-7C1F-3FB5AAA3A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49" y="5482751"/>
            <a:ext cx="3496042" cy="3496042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A315D97-991A-DF2B-B927-3D14351E75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028">
            <a:off x="8241577" y="6303837"/>
            <a:ext cx="1038168" cy="1038168"/>
          </a:xfrm>
          <a:prstGeom prst="rect">
            <a:avLst/>
          </a:prstGeom>
        </p:spPr>
      </p:pic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0D6BBAB2-F97B-E052-9332-33BFA4BC497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00" y="8264910"/>
            <a:ext cx="1262339" cy="12623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66666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Graph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868114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95" y="3053998"/>
            <a:ext cx="2857500" cy="23336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174719" y="3001146"/>
            <a:ext cx="3982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◇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Pink Sheep: A Rare Oddity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◇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A naturally spawning variant of regular sheep.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◇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One of the rarest passive mobs to encounter in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Minecraft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.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◇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Unlike typical sheep, Pink Sheep have an incredibly low natural spawn rate of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0.1558%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(1 in 643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) per Sheep.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1012">
            <a:off x="-1256576" y="-822756"/>
            <a:ext cx="1168071" cy="20765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8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2.08333E-7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3.33333E-6 L 2.08333E-7 -0.41088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7.40741E-7 L 4.16667E-7 -0.41088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2.59259E-6 L -1.66667E-6 -0.41088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250"/>
                            </p:stCondLst>
                            <p:childTnLst>
                              <p:par>
                                <p:cTn id="1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41088 L -0.78776 -0.415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88" y="-2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-1.66667E-6 -0.41088 " pathEditMode="relative" rAng="0" ptsTypes="AA">
                                      <p:cBhvr>
                                        <p:cTn id="19" dur="2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428509" y="21999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Mob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8" name="Rectangle: Rounded Corners 7">
            <a:hlinkClick r:id="rId3" action="ppaction://hlinksldjump"/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hlinkClick r:id="rId4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656780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Graph</a:t>
            </a:r>
            <a:endParaRPr lang="en-IN" sz="1400" dirty="0"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542645" y="219995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Data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5653">
            <a:off x="12932815" y="-1434524"/>
            <a:ext cx="1168071" cy="2076571"/>
          </a:xfrm>
          <a:prstGeom prst="rect">
            <a:avLst/>
          </a:prstGeom>
          <a:effectLst/>
        </p:spPr>
      </p:pic>
      <p:pic>
        <p:nvPicPr>
          <p:cNvPr id="30" name="Picture 2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648624C-8F19-4752-6831-4DE1FCD1F8C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3" y="8009648"/>
            <a:ext cx="784150" cy="784150"/>
          </a:xfrm>
          <a:prstGeom prst="rect">
            <a:avLst/>
          </a:prstGeom>
        </p:spPr>
      </p:pic>
      <p:pic>
        <p:nvPicPr>
          <p:cNvPr id="34" name="Picture 33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1AAEFA5-83E5-3E0E-5960-51FAE2602AA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629" y="8444151"/>
            <a:ext cx="1262339" cy="1262339"/>
          </a:xfrm>
          <a:prstGeom prst="rect">
            <a:avLst/>
          </a:prstGeom>
        </p:spPr>
      </p:pic>
      <p:pic>
        <p:nvPicPr>
          <p:cNvPr id="32" name="Picture 31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2C1D07DF-2468-D76C-B350-9D1DA99F0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403" y="7950734"/>
            <a:ext cx="1747837" cy="1747837"/>
          </a:xfrm>
          <a:prstGeom prst="rect">
            <a:avLst/>
          </a:prstGeom>
        </p:spPr>
      </p:pic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5B216B9F-6B58-77C5-84EE-4DA8112340E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694" y="6254902"/>
            <a:ext cx="2537200" cy="2222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3660" y="2844544"/>
            <a:ext cx="8724675" cy="1104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0816" y="4009775"/>
            <a:ext cx="9510364" cy="18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2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-4.07407E-6 L -2.5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1.85185E-6 L -2.29167E-6 -0.41088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-2.22045E-16 L -0.00937 -0.39167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1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-0.07604 0.1229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452875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Fight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656780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Graph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929" y="6858000"/>
            <a:ext cx="1168071" cy="2076571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846" y="2995667"/>
            <a:ext cx="4660284" cy="27037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079" y="2995666"/>
            <a:ext cx="4637933" cy="2703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846" y="2995666"/>
            <a:ext cx="4660284" cy="270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0795 -0.09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452875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Fight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656780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Graph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929" y="6858000"/>
            <a:ext cx="1168071" cy="2076571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370" y="3013943"/>
            <a:ext cx="4677760" cy="2667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903" y="3013943"/>
            <a:ext cx="4660284" cy="2667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370" y="3013944"/>
            <a:ext cx="4677759" cy="26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0795 -0.09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477244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Animals</a:t>
            </a: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452875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Fight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7" y="7830407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57" y="7771493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8264910"/>
            <a:ext cx="1262339" cy="12623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39" y="6241024"/>
            <a:ext cx="1168071" cy="2076571"/>
          </a:xfrm>
          <a:prstGeom prst="rect">
            <a:avLst/>
          </a:prstGeom>
          <a:effectLst/>
        </p:spPr>
      </p:pic>
      <p:pic>
        <p:nvPicPr>
          <p:cNvPr id="32" name="Picture 3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1B41C7F-95A7-F363-541F-6E2A47B66C4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9" y="7762334"/>
            <a:ext cx="685392" cy="784150"/>
          </a:xfrm>
          <a:prstGeom prst="rect">
            <a:avLst/>
          </a:prstGeom>
          <a:effectLst/>
        </p:spPr>
      </p:pic>
      <p:sp>
        <p:nvSpPr>
          <p:cNvPr id="29" name="TextBox 28"/>
          <p:cNvSpPr txBox="1"/>
          <p:nvPr/>
        </p:nvSpPr>
        <p:spPr>
          <a:xfrm>
            <a:off x="1677041" y="2933585"/>
            <a:ext cx="5789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Inverse Relationship with Other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Animals</a:t>
            </a:r>
          </a:p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	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If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more cows, pigs, or chickens spawn, fewer sheep will generate. Since pink sheep are already rare, this effect makes them even harder to find. </a:t>
            </a:r>
            <a:endPara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Spawn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Density vs. Rarity </a:t>
            </a:r>
            <a:endPara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	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more chunks loaded and explored, the more sheep will spawn over time. Because pink sheep (especially baby pink sheep) are tied to a fixed probability, increasing total sheep spawns increases the chance of encountering one. </a:t>
            </a:r>
            <a:endPara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3.7037E-7 L -1.66667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-0.41088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7.40741E-7 L 1.66667E-6 -0.41088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2.59259E-6 L -4.16667E-7 -0.41088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hlinkClick r:id="rId2" action="ppaction://hlinksldjump"/>
            <a:extLst>
              <a:ext uri="{FF2B5EF4-FFF2-40B4-BE49-F238E27FC236}">
                <a16:creationId xmlns:a16="http://schemas.microsoft.com/office/drawing/2014/main" id="{8935255A-190C-B485-7EAE-6C80DA6674C1}"/>
              </a:ext>
            </a:extLst>
          </p:cNvPr>
          <p:cNvSpPr/>
          <p:nvPr/>
        </p:nvSpPr>
        <p:spPr>
          <a:xfrm>
            <a:off x="6155872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2A252-923F-A7C8-AFFC-4C8BFC8BBA67}"/>
              </a:ext>
            </a:extLst>
          </p:cNvPr>
          <p:cNvSpPr txBox="1"/>
          <p:nvPr/>
        </p:nvSpPr>
        <p:spPr>
          <a:xfrm>
            <a:off x="6477244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Animals</a:t>
            </a:r>
          </a:p>
        </p:txBody>
      </p:sp>
      <p:sp>
        <p:nvSpPr>
          <p:cNvPr id="7" name="Rectangle: Rounded Corners 6">
            <a:hlinkClick r:id="rId3" action="ppaction://hlinksldjump"/>
            <a:extLst>
              <a:ext uri="{FF2B5EF4-FFF2-40B4-BE49-F238E27FC236}">
                <a16:creationId xmlns:a16="http://schemas.microsoft.com/office/drawing/2014/main" id="{5393C1E5-6F6E-E666-B5C9-B689DC6A5A2D}"/>
              </a:ext>
            </a:extLst>
          </p:cNvPr>
          <p:cNvSpPr/>
          <p:nvPr/>
        </p:nvSpPr>
        <p:spPr>
          <a:xfrm>
            <a:off x="3951968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2A7C-250C-EF31-CB24-E88CB98C00A7}"/>
              </a:ext>
            </a:extLst>
          </p:cNvPr>
          <p:cNvSpPr txBox="1"/>
          <p:nvPr/>
        </p:nvSpPr>
        <p:spPr>
          <a:xfrm>
            <a:off x="4452875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Fight</a:t>
            </a:r>
            <a:endParaRPr lang="en-I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id="{9431D8ED-205C-B778-DAE8-BBB9077416D6}"/>
              </a:ext>
            </a:extLst>
          </p:cNvPr>
          <p:cNvSpPr/>
          <p:nvPr/>
        </p:nvSpPr>
        <p:spPr>
          <a:xfrm>
            <a:off x="1748064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chemeClr val="bg1">
                  <a:lumMod val="65000"/>
                </a:schemeClr>
              </a:gs>
              <a:gs pos="5500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ECB99-8E48-4313-1073-9A3E93D143D4}"/>
              </a:ext>
            </a:extLst>
          </p:cNvPr>
          <p:cNvSpPr txBox="1"/>
          <p:nvPr/>
        </p:nvSpPr>
        <p:spPr>
          <a:xfrm>
            <a:off x="2248972" y="2199952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Arrow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6FD8BA-7C2B-605E-A72D-733D62176FDC}"/>
              </a:ext>
            </a:extLst>
          </p:cNvPr>
          <p:cNvSpPr/>
          <p:nvPr/>
        </p:nvSpPr>
        <p:spPr>
          <a:xfrm>
            <a:off x="1294039" y="2628324"/>
            <a:ext cx="9603922" cy="3438422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D9D9D9"/>
              </a:gs>
              <a:gs pos="84000">
                <a:srgbClr val="ADADAD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AAD86-538B-0270-E048-D241099B2606}"/>
              </a:ext>
            </a:extLst>
          </p:cNvPr>
          <p:cNvSpPr/>
          <p:nvPr/>
        </p:nvSpPr>
        <p:spPr>
          <a:xfrm>
            <a:off x="4184649" y="871432"/>
            <a:ext cx="3822700" cy="733634"/>
          </a:xfrm>
          <a:prstGeom prst="roundRect">
            <a:avLst>
              <a:gd name="adj" fmla="val 0"/>
            </a:avLst>
          </a:prstGeom>
          <a:gradFill>
            <a:gsLst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1"/>
          </a:gra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D467E-1F54-297E-3E36-5A465055FC78}"/>
              </a:ext>
            </a:extLst>
          </p:cNvPr>
          <p:cNvSpPr txBox="1"/>
          <p:nvPr/>
        </p:nvSpPr>
        <p:spPr>
          <a:xfrm>
            <a:off x="4503259" y="1053583"/>
            <a:ext cx="318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HOW TO PLAY ?</a:t>
            </a:r>
          </a:p>
        </p:txBody>
      </p:sp>
      <p:pic>
        <p:nvPicPr>
          <p:cNvPr id="40" name="Picture 39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9D10C9A3-39BD-5D01-6E7F-8D56A0417D8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47" y="7830407"/>
            <a:ext cx="784150" cy="784150"/>
          </a:xfrm>
          <a:prstGeom prst="rect">
            <a:avLst/>
          </a:prstGeom>
        </p:spPr>
      </p:pic>
      <p:pic>
        <p:nvPicPr>
          <p:cNvPr id="41" name="Picture 40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CD68C734-0DFB-F212-46D7-AD1A3F98F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57" y="7771493"/>
            <a:ext cx="1747837" cy="1747837"/>
          </a:xfrm>
          <a:prstGeom prst="rect">
            <a:avLst/>
          </a:prstGeom>
        </p:spPr>
      </p:pic>
      <p:pic>
        <p:nvPicPr>
          <p:cNvPr id="43" name="Picture 42" descr="A picture containing container, square&#10;&#10;Description automatically generated">
            <a:extLst>
              <a:ext uri="{FF2B5EF4-FFF2-40B4-BE49-F238E27FC236}">
                <a16:creationId xmlns:a16="http://schemas.microsoft.com/office/drawing/2014/main" id="{B2FC5F01-84C1-B144-B0B0-FD21DFE4AD8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83" y="8264910"/>
            <a:ext cx="1262339" cy="126233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F637A-3523-BA75-F92A-0D3AF1712914}"/>
              </a:ext>
            </a:extLst>
          </p:cNvPr>
          <p:cNvSpPr/>
          <p:nvPr/>
        </p:nvSpPr>
        <p:spPr>
          <a:xfrm>
            <a:off x="8359775" y="2079356"/>
            <a:ext cx="2084162" cy="733634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D9D9D9"/>
              </a:gs>
              <a:gs pos="0">
                <a:srgbClr val="ADADAD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5F29A-450D-826E-4181-84B484A12EA4}"/>
              </a:ext>
            </a:extLst>
          </p:cNvPr>
          <p:cNvSpPr txBox="1"/>
          <p:nvPr/>
        </p:nvSpPr>
        <p:spPr>
          <a:xfrm>
            <a:off x="8688356" y="219995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0000500000000000000" pitchFamily="2" charset="0"/>
              </a:rPr>
              <a:t>Creeper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A7D62A-7411-7B40-4DB9-8A42512968B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39" y="6241024"/>
            <a:ext cx="1168071" cy="2076571"/>
          </a:xfrm>
          <a:prstGeom prst="rect">
            <a:avLst/>
          </a:prstGeom>
          <a:effectLst/>
        </p:spPr>
      </p:pic>
      <p:pic>
        <p:nvPicPr>
          <p:cNvPr id="32" name="Picture 3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1B41C7F-95A7-F363-541F-6E2A47B66C4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9" y="7762334"/>
            <a:ext cx="685392" cy="784150"/>
          </a:xfrm>
          <a:prstGeom prst="rect">
            <a:avLst/>
          </a:prstGeom>
          <a:effectLst/>
        </p:spPr>
      </p:pic>
      <p:sp>
        <p:nvSpPr>
          <p:cNvPr id="29" name="TextBox 28"/>
          <p:cNvSpPr txBox="1"/>
          <p:nvPr/>
        </p:nvSpPr>
        <p:spPr>
          <a:xfrm>
            <a:off x="1796744" y="2953384"/>
            <a:ext cx="55983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sto MT" panose="02040603050505030304" pitchFamily="18" charset="0"/>
              </a:rPr>
              <a:t>1. Pink </a:t>
            </a:r>
            <a:r>
              <a:rPr lang="en-US" sz="2000" dirty="0">
                <a:latin typeface="Calisto MT" panose="02040603050505030304" pitchFamily="18" charset="0"/>
              </a:rPr>
              <a:t>Sheep are extremely </a:t>
            </a:r>
            <a:r>
              <a:rPr lang="en-US" sz="2000" dirty="0" smtClean="0">
                <a:latin typeface="Calisto MT" panose="02040603050505030304" pitchFamily="18" charset="0"/>
              </a:rPr>
              <a:t>rare, </a:t>
            </a:r>
            <a:r>
              <a:rPr lang="en-US" sz="2000" dirty="0">
                <a:latin typeface="Calisto MT" panose="02040603050505030304" pitchFamily="18" charset="0"/>
              </a:rPr>
              <a:t>with only </a:t>
            </a:r>
            <a:r>
              <a:rPr lang="en-US" sz="2000" dirty="0" smtClean="0">
                <a:latin typeface="Calisto MT" panose="02040603050505030304" pitchFamily="18" charset="0"/>
              </a:rPr>
              <a:t>0.164</a:t>
            </a:r>
            <a:r>
              <a:rPr lang="en-US" sz="2000" dirty="0">
                <a:latin typeface="Calisto MT" panose="02040603050505030304" pitchFamily="18" charset="0"/>
              </a:rPr>
              <a:t>% of adult </a:t>
            </a:r>
            <a:r>
              <a:rPr lang="en-US" sz="2000" dirty="0" smtClean="0">
                <a:latin typeface="Calisto MT" panose="02040603050505030304" pitchFamily="18" charset="0"/>
              </a:rPr>
              <a:t>sheep </a:t>
            </a:r>
            <a:r>
              <a:rPr lang="en-US" sz="2000" dirty="0">
                <a:latin typeface="Calisto MT" panose="02040603050505030304" pitchFamily="18" charset="0"/>
              </a:rPr>
              <a:t>and an even rarer </a:t>
            </a:r>
            <a:r>
              <a:rPr lang="en-US" sz="2000" dirty="0" smtClean="0">
                <a:latin typeface="Calisto MT" panose="02040603050505030304" pitchFamily="18" charset="0"/>
              </a:rPr>
              <a:t>0.0082</a:t>
            </a:r>
            <a:r>
              <a:rPr lang="en-US" sz="2000" dirty="0">
                <a:latin typeface="Calisto MT" panose="02040603050505030304" pitchFamily="18" charset="0"/>
              </a:rPr>
              <a:t>% for baby pink </a:t>
            </a:r>
            <a:r>
              <a:rPr lang="en-US" sz="2000" dirty="0" smtClean="0">
                <a:latin typeface="Calisto MT" panose="02040603050505030304" pitchFamily="18" charset="0"/>
              </a:rPr>
              <a:t>sheep. </a:t>
            </a:r>
            <a:r>
              <a:rPr lang="en-US" sz="2000" dirty="0">
                <a:latin typeface="Calisto MT" panose="02040603050505030304" pitchFamily="18" charset="0"/>
              </a:rPr>
              <a:t>This makes the baby variant one of the rarest naturally spawning passive mobs in the game. </a:t>
            </a:r>
            <a:endParaRPr lang="en-US" sz="2000" dirty="0" smtClean="0">
              <a:latin typeface="Calisto MT" panose="02040603050505030304" pitchFamily="18" charset="0"/>
            </a:endParaRPr>
          </a:p>
          <a:p>
            <a:endParaRPr lang="en-US" sz="2000" dirty="0">
              <a:latin typeface="Calisto MT" panose="02040603050505030304" pitchFamily="18" charset="0"/>
            </a:endParaRPr>
          </a:p>
          <a:p>
            <a:r>
              <a:rPr lang="en-US" sz="2000" dirty="0" smtClean="0">
                <a:latin typeface="Calisto MT" panose="02040603050505030304" pitchFamily="18" charset="0"/>
              </a:rPr>
              <a:t>2. In </a:t>
            </a:r>
            <a:r>
              <a:rPr lang="en-US" sz="2000" dirty="0">
                <a:latin typeface="Calisto MT" panose="02040603050505030304" pitchFamily="18" charset="0"/>
              </a:rPr>
              <a:t>200,000 passive mob spawns, only </a:t>
            </a:r>
            <a:r>
              <a:rPr lang="en-US" sz="2000" dirty="0" smtClean="0">
                <a:latin typeface="Calisto MT" panose="02040603050505030304" pitchFamily="18" charset="0"/>
              </a:rPr>
              <a:t>~164 </a:t>
            </a:r>
            <a:r>
              <a:rPr lang="en-US" sz="2000" dirty="0">
                <a:latin typeface="Calisto MT" panose="02040603050505030304" pitchFamily="18" charset="0"/>
              </a:rPr>
              <a:t>adult pink sheep and </a:t>
            </a:r>
            <a:r>
              <a:rPr lang="en-US" sz="2000" dirty="0" smtClean="0">
                <a:latin typeface="Calisto MT" panose="02040603050505030304" pitchFamily="18" charset="0"/>
              </a:rPr>
              <a:t>~</a:t>
            </a:r>
            <a:r>
              <a:rPr lang="en-US" sz="2000" dirty="0">
                <a:latin typeface="Calisto MT" panose="02040603050505030304" pitchFamily="18" charset="0"/>
              </a:rPr>
              <a:t>8</a:t>
            </a:r>
            <a:r>
              <a:rPr lang="en-US" sz="2000" dirty="0" smtClean="0">
                <a:latin typeface="Calisto MT" panose="02040603050505030304" pitchFamily="18" charset="0"/>
              </a:rPr>
              <a:t> </a:t>
            </a:r>
            <a:r>
              <a:rPr lang="en-US" sz="2000" dirty="0">
                <a:latin typeface="Calisto MT" panose="02040603050505030304" pitchFamily="18" charset="0"/>
              </a:rPr>
              <a:t>baby pink sheep will </a:t>
            </a:r>
            <a:r>
              <a:rPr lang="en-US" sz="2000" dirty="0" smtClean="0">
                <a:latin typeface="Calisto MT" panose="02040603050505030304" pitchFamily="18" charset="0"/>
              </a:rPr>
              <a:t>appear.</a:t>
            </a:r>
          </a:p>
          <a:p>
            <a:r>
              <a:rPr lang="en-US" sz="2000" dirty="0" smtClean="0">
                <a:latin typeface="Calisto MT" panose="02040603050505030304" pitchFamily="18" charset="0"/>
              </a:rPr>
              <a:t>  </a:t>
            </a:r>
            <a:endParaRPr lang="en-US" sz="20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50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-0.41088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3.7037E-7 L -1.66667E-6 -0.4108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33333E-6 L 1.45833E-6 -0.41088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7.40741E-7 L 1.66667E-6 -0.41088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2.59259E-6 L -4.16667E-7 -0.41088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161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 Light</vt:lpstr>
      <vt:lpstr>Calisto MT</vt:lpstr>
      <vt:lpstr>Calibri</vt:lpstr>
      <vt:lpstr>Press Start 2P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Wayne Camerino</cp:lastModifiedBy>
  <cp:revision>31</cp:revision>
  <dcterms:created xsi:type="dcterms:W3CDTF">2022-07-28T05:35:24Z</dcterms:created>
  <dcterms:modified xsi:type="dcterms:W3CDTF">2025-03-21T16:39:28Z</dcterms:modified>
</cp:coreProperties>
</file>